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C170F-FD48-0302-3CEB-B3580489F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