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1.wdp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59" y="3753300"/>
            <a:ext cx="2949166" cy="2949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48985" y="436850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784477" y="390120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6023" y="485816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28780" y="379493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21505" y="64437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5802" y="709273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55379" y="2565379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1950720"/>
            <a:chOff x="3793642" y="2559132"/>
            <a:chExt cx="2545080" cy="195072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53690" y="2728093"/>
              <a:ext cx="1589544" cy="15895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57590" y="2548227"/>
            <a:ext cx="2545080" cy="1950720"/>
            <a:chOff x="9051765" y="6008542"/>
            <a:chExt cx="2545080" cy="195072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2372" y="6112050"/>
              <a:ext cx="834444" cy="8344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87955" y="7001054"/>
              <a:ext cx="834444" cy="8344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03800" y="6112238"/>
              <a:ext cx="834444" cy="8344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37322" y="2577773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075091" y="4737127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2156106"/>
            <a:chOff x="3824843" y="4751746"/>
            <a:chExt cx="2545080" cy="215610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500" b="90000" l="10000" r="90000">
                          <a14:foregroundMark x1="39167" y1="7500" x2="42000" y2="11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9362" y="4868638"/>
              <a:ext cx="2039214" cy="203921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06777" y="4744550"/>
            <a:ext cx="2602474" cy="1950720"/>
            <a:chOff x="9276289" y="1495095"/>
            <a:chExt cx="2602474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00" b="90000" l="10000" r="90000">
                          <a14:foregroundMark x1="43333" y1="10833" x2="40667" y2="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0175" y="1572671"/>
              <a:ext cx="870178" cy="870178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8500" b="90000" l="10000" r="90000">
                          <a14:foregroundMark x1="46333" y1="12167" x2="41333" y2="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8585" y="1551741"/>
              <a:ext cx="870178" cy="870178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667" b="90000" l="10000" r="90000">
                          <a14:foregroundMark x1="41500" y1="10333" x2="38833" y2="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1459" y="2497858"/>
              <a:ext cx="870178" cy="870178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8833" b="90000" l="10000" r="90000">
                          <a14:foregroundMark x1="40167" y1="8833" x2="40167" y2="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5784" y="2554657"/>
              <a:ext cx="870178" cy="870178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500" b="90000" l="10000" r="90000">
                          <a14:foregroundMark x1="42500" y1="10833" x2="40500" y2="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1720" y="2033050"/>
              <a:ext cx="870178" cy="870178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58827" y="4767752"/>
            <a:ext cx="2545080" cy="1987323"/>
            <a:chOff x="8315169" y="7028682"/>
            <a:chExt cx="2545080" cy="198732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27252" y="707719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10494" y="7126791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01673" y="7966250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01" y="1453388"/>
            <a:ext cx="4378626" cy="43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2024-11-22T11:13:16Z</dcterms:created>
  <dcterms:modified xsi:type="dcterms:W3CDTF">2025-08-22T13:55:44Z</dcterms:modified>
</cp:coreProperties>
</file>