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97" d="100"/>
          <a:sy n="97" d="100"/>
        </p:scale>
        <p:origin x="96" y="2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249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560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286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6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547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149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43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084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063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537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876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300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5zgSvOb6UaA?list=PLTzKm3aw-TzAVmN8ZF1lTjE5v93wDhT0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Online Media 3" title="01 007 2">
            <a:hlinkClick r:id="" action="ppaction://media"/>
            <a:extLst>
              <a:ext uri="{FF2B5EF4-FFF2-40B4-BE49-F238E27FC236}">
                <a16:creationId xmlns:a16="http://schemas.microsoft.com/office/drawing/2014/main" id="{E84178CB-CD24-7460-A64C-729E96DDB406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2225" y="0"/>
            <a:ext cx="121475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2013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Yana Hrintsova</dc:creator>
  <cp:lastModifiedBy>Yana Hrintsova</cp:lastModifiedBy>
  <cp:revision>3</cp:revision>
  <dcterms:created xsi:type="dcterms:W3CDTF">2025-05-29T16:38:54Z</dcterms:created>
  <dcterms:modified xsi:type="dcterms:W3CDTF">2025-07-06T18:06:56Z</dcterms:modified>
</cp:coreProperties>
</file>