
<file path=[Content_Types].xml><?xml version="1.0" encoding="utf-8"?>
<Types xmlns="http://schemas.openxmlformats.org/package/2006/content-types">
  <Default Extension="png" ContentType="image/png"/>
  <Default Extension="png_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_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360696" cy="688264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/>
          <a:stretch/>
        </p:blipFill>
        <p:spPr>
          <a:xfrm>
            <a:off x="9884979" y="1484784"/>
            <a:ext cx="4325546" cy="468173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58047" y="271259"/>
            <a:ext cx="7200000" cy="162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047" y="1891259"/>
            <a:ext cx="7200000" cy="162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047" y="3511259"/>
            <a:ext cx="7200000" cy="162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047" y="5131259"/>
            <a:ext cx="7200000" cy="162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99" b="73921" l="7056" r="52555">
                        <a14:backgroundMark x1="21168" y1="60612" x2="21168" y2="66906"/>
                        <a14:backgroundMark x1="25791" y1="60432" x2="25791" y2="67266"/>
                        <a14:backgroundMark x1="29927" y1="60971" x2="29684" y2="67626"/>
                        <a14:backgroundMark x1="36983" y1="60072" x2="37226" y2="65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6" t="50364" r="46917" b="23677"/>
          <a:stretch/>
        </p:blipFill>
        <p:spPr>
          <a:xfrm>
            <a:off x="5905845" y="541259"/>
            <a:ext cx="1442864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76" b="73201" l="50852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932" r="16852" b="28512"/>
          <a:stretch/>
        </p:blipFill>
        <p:spPr>
          <a:xfrm>
            <a:off x="4579479" y="541259"/>
            <a:ext cx="1598373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76" b="73201" l="50852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932" r="16852" b="28512"/>
          <a:stretch/>
        </p:blipFill>
        <p:spPr>
          <a:xfrm>
            <a:off x="1700911" y="541259"/>
            <a:ext cx="1598373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99" b="73921" l="7056" r="52555">
                        <a14:backgroundMark x1="21168" y1="60612" x2="21168" y2="66906"/>
                        <a14:backgroundMark x1="25791" y1="60432" x2="25791" y2="67266"/>
                        <a14:backgroundMark x1="29927" y1="60971" x2="29684" y2="67626"/>
                        <a14:backgroundMark x1="36983" y1="60072" x2="37226" y2="65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6" t="50364" r="46917" b="23677"/>
          <a:stretch/>
        </p:blipFill>
        <p:spPr>
          <a:xfrm>
            <a:off x="3136615" y="541259"/>
            <a:ext cx="1442864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99" b="73921" l="7056" r="52555">
                        <a14:backgroundMark x1="21168" y1="60612" x2="21168" y2="66906"/>
                        <a14:backgroundMark x1="25791" y1="60432" x2="25791" y2="67266"/>
                        <a14:backgroundMark x1="29927" y1="60971" x2="29684" y2="67626"/>
                        <a14:backgroundMark x1="36983" y1="60072" x2="37226" y2="65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6" t="50364" r="46917" b="23677"/>
          <a:stretch/>
        </p:blipFill>
        <p:spPr>
          <a:xfrm>
            <a:off x="258047" y="541259"/>
            <a:ext cx="1442864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5" y="2071401"/>
            <a:ext cx="1440000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20" y="1981259"/>
            <a:ext cx="1440000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961805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81259"/>
            <a:ext cx="144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97" y="1981259"/>
            <a:ext cx="144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" y="1981259"/>
            <a:ext cx="1440000" cy="14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47" y="5152741"/>
            <a:ext cx="1440000" cy="1440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595970" y="5138323"/>
            <a:ext cx="1601936" cy="1440000"/>
            <a:chOff x="-2625928" y="2404043"/>
            <a:chExt cx="160193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25928" y="2404043"/>
              <a:ext cx="160193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84960" y="2431401"/>
              <a:ext cx="720000" cy="72000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79" y="3511401"/>
            <a:ext cx="1601936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1" y="3601259"/>
            <a:ext cx="1440000" cy="1440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187151" y="3511401"/>
            <a:ext cx="1601936" cy="1440000"/>
            <a:chOff x="-2625928" y="2404043"/>
            <a:chExt cx="1601936" cy="144000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25928" y="2404043"/>
              <a:ext cx="1601936" cy="14400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84960" y="2431401"/>
              <a:ext cx="720000" cy="720000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0" y="5221259"/>
            <a:ext cx="1440000" cy="14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81" y="3601259"/>
            <a:ext cx="1440000" cy="14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34" y="5131259"/>
            <a:ext cx="1601936" cy="14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25" y="3498739"/>
            <a:ext cx="1601936" cy="144000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398488" y="5221259"/>
            <a:ext cx="1601936" cy="1440000"/>
            <a:chOff x="-2625928" y="2404043"/>
            <a:chExt cx="160193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25928" y="2404043"/>
              <a:ext cx="160193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84960" y="2431401"/>
              <a:ext cx="720000" cy="720000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09" y="181259"/>
            <a:ext cx="1749533" cy="180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09" y="3398270"/>
            <a:ext cx="1749533" cy="180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09" y="1819254"/>
            <a:ext cx="1749533" cy="180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09" y="5082645"/>
            <a:ext cx="1749533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Произвольный</PresentationFormat>
  <Paragraphs>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asus-pc</cp:lastModifiedBy>
  <cp:revision>20</cp:revision>
  <dcterms:modified xsi:type="dcterms:W3CDTF">2024-05-16T09:34:50Z</dcterms:modified>
</cp:coreProperties>
</file>