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475D75-858F-4A62-8E83-2B89E561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" y="2544452"/>
            <a:ext cx="3269243" cy="32692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5CB8DE-448A-434F-BA92-8E4A036D7DDC}"/>
</file>

<file path=customXml/itemProps2.xml><?xml version="1.0" encoding="utf-8"?>
<ds:datastoreItem xmlns:ds="http://schemas.openxmlformats.org/officeDocument/2006/customXml" ds:itemID="{C4751EA4-607E-4A48-95E9-A0E80C665787}"/>
</file>

<file path=customXml/itemProps3.xml><?xml version="1.0" encoding="utf-8"?>
<ds:datastoreItem xmlns:ds="http://schemas.openxmlformats.org/officeDocument/2006/customXml" ds:itemID="{9171984A-72F2-4907-B9EE-955A370CD461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