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8" y="885837"/>
            <a:ext cx="138437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48" y="2568273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875256"/>
            <a:ext cx="138437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8" y="737153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28" y="4437794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53" y="2714935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2024-11-19T18:39:49Z</dcterms:created>
  <dcterms:modified xsi:type="dcterms:W3CDTF">2024-11-19T18:45:13Z</dcterms:modified>
</cp:coreProperties>
</file>