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6E92C7-348E-FB84-3408-2B9B0A461E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7" y="3088293"/>
            <a:ext cx="3229275" cy="32292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6BC63951-A673-1F5E-787E-F6AE9C5C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82" y="529396"/>
            <a:ext cx="1922373" cy="144177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77AA45EA-9122-F73D-CBF0-3240CD4CF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8" y="2570103"/>
            <a:ext cx="1654117" cy="1654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547321" y="1811315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336274" y="2956356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91" y="3138783"/>
            <a:ext cx="915396" cy="7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2024-04-15T16:33:05Z</dcterms:created>
  <dcterms:modified xsi:type="dcterms:W3CDTF">2024-11-18T16:45:56Z</dcterms:modified>
</cp:coreProperties>
</file>