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75" d="100"/>
          <a:sy n="75" d="100"/>
        </p:scale>
        <p:origin x="1278" y="6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02.12.2024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12/02/2024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12/02/2024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12/02/2024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12/02/2024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3.wdp"/><Relationship Id="rId18" Type="http://schemas.openxmlformats.org/officeDocument/2006/relationships/image" Target="../media/image13.png"/><Relationship Id="rId26" Type="http://schemas.microsoft.com/office/2007/relationships/hdphoto" Target="../media/hdphoto5.wdp"/><Relationship Id="rId3" Type="http://schemas.openxmlformats.org/officeDocument/2006/relationships/image" Target="../media/image1.png"/><Relationship Id="rId21" Type="http://schemas.openxmlformats.org/officeDocument/2006/relationships/image" Target="../media/image15.png"/><Relationship Id="rId34" Type="http://schemas.openxmlformats.org/officeDocument/2006/relationships/image" Target="../media/image25.pn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17" Type="http://schemas.openxmlformats.org/officeDocument/2006/relationships/image" Target="../media/image12.png"/><Relationship Id="rId25" Type="http://schemas.openxmlformats.org/officeDocument/2006/relationships/image" Target="../media/image19.png"/><Relationship Id="rId3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1.png"/><Relationship Id="rId20" Type="http://schemas.microsoft.com/office/2007/relationships/hdphoto" Target="../media/hdphoto4.wdp"/><Relationship Id="rId29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microsoft.com/office/2007/relationships/hdphoto" Target="../media/hdphoto2.wdp"/><Relationship Id="rId24" Type="http://schemas.openxmlformats.org/officeDocument/2006/relationships/image" Target="../media/image18.png"/><Relationship Id="rId32" Type="http://schemas.openxmlformats.org/officeDocument/2006/relationships/image" Target="../media/image23.png"/><Relationship Id="rId5" Type="http://schemas.openxmlformats.org/officeDocument/2006/relationships/image" Target="../media/image3.png"/><Relationship Id="rId15" Type="http://schemas.openxmlformats.org/officeDocument/2006/relationships/image" Target="../media/image10.png"/><Relationship Id="rId23" Type="http://schemas.openxmlformats.org/officeDocument/2006/relationships/image" Target="../media/image17.png"/><Relationship Id="rId28" Type="http://schemas.microsoft.com/office/2007/relationships/hdphoto" Target="../media/hdphoto6.wdp"/><Relationship Id="rId10" Type="http://schemas.openxmlformats.org/officeDocument/2006/relationships/image" Target="../media/image7.png"/><Relationship Id="rId19" Type="http://schemas.openxmlformats.org/officeDocument/2006/relationships/image" Target="../media/image14.png"/><Relationship Id="rId31" Type="http://schemas.openxmlformats.org/officeDocument/2006/relationships/image" Target="../media/image22.png"/><Relationship Id="rId4" Type="http://schemas.openxmlformats.org/officeDocument/2006/relationships/image" Target="../media/image2.png"/><Relationship Id="rId9" Type="http://schemas.microsoft.com/office/2007/relationships/hdphoto" Target="../media/hdphoto1.wdp"/><Relationship Id="rId14" Type="http://schemas.openxmlformats.org/officeDocument/2006/relationships/image" Target="../media/image9.png"/><Relationship Id="rId22" Type="http://schemas.openxmlformats.org/officeDocument/2006/relationships/image" Target="../media/image16.png"/><Relationship Id="rId27" Type="http://schemas.openxmlformats.org/officeDocument/2006/relationships/image" Target="../media/image20.png"/><Relationship Id="rId30" Type="http://schemas.microsoft.com/office/2007/relationships/hdphoto" Target="../media/hdphoto7.wdp"/><Relationship Id="rId35" Type="http://schemas.openxmlformats.org/officeDocument/2006/relationships/image" Target="../media/image26.png"/><Relationship Id="rId8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в помещении, мебель, дизайн интерьера, кровать&#10;&#10;Автоматически созданное описание">
            <a:extLst>
              <a:ext uri="{FF2B5EF4-FFF2-40B4-BE49-F238E27FC236}">
                <a16:creationId xmlns:a16="http://schemas.microsoft.com/office/drawing/2014/main" id="{E849F2BE-2E12-0E88-83F1-CE792871F4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Персонаж">
            <a:extLst>
              <a:ext uri="{FF2B5EF4-FFF2-40B4-BE49-F238E27FC236}">
                <a16:creationId xmlns:a16="http://schemas.microsoft.com/office/drawing/2014/main" id="{1F502E9A-79B6-3E7C-1FD3-EF6834BEB5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429" y="4136559"/>
            <a:ext cx="2575553" cy="2575553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Прямоугольник, искусство, багет&#10;&#10;Автоматически созданное описание">
            <a:extLst>
              <a:ext uri="{FF2B5EF4-FFF2-40B4-BE49-F238E27FC236}">
                <a16:creationId xmlns:a16="http://schemas.microsoft.com/office/drawing/2014/main" id="{9712C2DF-776D-ADDD-EFC3-06B075E1A9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81"/>
          <a:stretch/>
        </p:blipFill>
        <p:spPr>
          <a:xfrm>
            <a:off x="1948634" y="1840351"/>
            <a:ext cx="3718574" cy="3481290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миска, посуда, Кухонная утварь, лапша&#10;&#10;Автоматически созданное описание">
            <a:extLst>
              <a:ext uri="{FF2B5EF4-FFF2-40B4-BE49-F238E27FC236}">
                <a16:creationId xmlns:a16="http://schemas.microsoft.com/office/drawing/2014/main" id="{4AC6F64B-A8B8-523D-1460-3B83A6D35A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23" y="4095812"/>
            <a:ext cx="1315144" cy="1315144"/>
          </a:xfrm>
          <a:prstGeom prst="rect">
            <a:avLst/>
          </a:prstGeom>
        </p:spPr>
      </p:pic>
      <p:pic>
        <p:nvPicPr>
          <p:cNvPr id="10" name="Рисунок 9" descr="Изображение выглядит как Человеческое лицо, одежда, шляпа с узким полем, ковбойская шляпа&#10;&#10;Автоматически созданное описание">
            <a:extLst>
              <a:ext uri="{FF2B5EF4-FFF2-40B4-BE49-F238E27FC236}">
                <a16:creationId xmlns:a16="http://schemas.microsoft.com/office/drawing/2014/main" id="{47D98D7E-28E7-BC6B-09BA-6FC5E02D0C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194" y="4298516"/>
            <a:ext cx="2575553" cy="2575553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иллюстрация, зарисовка, графическая вставк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EC6868C0-43D8-22C1-6D85-EF365EAC55E5}"/>
              </a:ext>
            </a:extLst>
          </p:cNvPr>
          <p:cNvPicPr>
            <a:picLocks noChangeAspect="1"/>
          </p:cNvPicPr>
          <p:nvPr/>
        </p:nvPicPr>
        <p:blipFill>
          <a:blip r:embed="rId8">
            <a:grayscl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Cutout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330" y="4730404"/>
            <a:ext cx="1060824" cy="1060824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мультфильм, графическая вставка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8E9D9ACF-6F70-92DB-9254-699B102CD84F}"/>
              </a:ext>
            </a:extLst>
          </p:cNvPr>
          <p:cNvPicPr>
            <a:picLocks noChangeAspect="1"/>
          </p:cNvPicPr>
          <p:nvPr/>
        </p:nvPicPr>
        <p:blipFill>
          <a:blip r:embed="rId10">
            <a:grayscl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GlowEdges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275" y="3529807"/>
            <a:ext cx="1382517" cy="1382517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посуда, ложка, Кухонная утварь, столовое серебро&#10;&#10;Автоматически созданное описание">
            <a:extLst>
              <a:ext uri="{FF2B5EF4-FFF2-40B4-BE49-F238E27FC236}">
                <a16:creationId xmlns:a16="http://schemas.microsoft.com/office/drawing/2014/main" id="{E59DE855-4FE0-5530-D357-C8B721E50A2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grayscl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GlowEdges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8137" r="-1" b="-61917"/>
          <a:stretch/>
        </p:blipFill>
        <p:spPr>
          <a:xfrm>
            <a:off x="809285" y="3976755"/>
            <a:ext cx="1094076" cy="1382516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посуда, ложка, Кухонная утварь, столовое серебро&#10;&#10;Автоматически созданное описание">
            <a:extLst>
              <a:ext uri="{FF2B5EF4-FFF2-40B4-BE49-F238E27FC236}">
                <a16:creationId xmlns:a16="http://schemas.microsoft.com/office/drawing/2014/main" id="{854E3EF0-A09B-FE4A-05A7-7BE05B3B249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55" y="3976755"/>
            <a:ext cx="853836" cy="853836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мультфильм, графическая вставка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8D1083D0-DB18-9BAC-56BB-1B07D9E95C7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274" y="3529807"/>
            <a:ext cx="1382517" cy="1382517"/>
          </a:xfrm>
          <a:prstGeom prst="rect">
            <a:avLst/>
          </a:prstGeom>
        </p:spPr>
      </p:pic>
      <p:pic>
        <p:nvPicPr>
          <p:cNvPr id="59" name="Рисунок 58" descr="Изображение выглядит как иллюстрация, зарисовка, графическая вставк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BEC37515-8FF8-37BB-3FA7-D139E67FA0B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711" y="4730404"/>
            <a:ext cx="1060824" cy="1060824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зарисовка, искусство, мешок&#10;&#10;Автоматически созданное описание">
            <a:extLst>
              <a:ext uri="{FF2B5EF4-FFF2-40B4-BE49-F238E27FC236}">
                <a16:creationId xmlns:a16="http://schemas.microsoft.com/office/drawing/2014/main" id="{D8D74EB5-C3DF-58A6-5FCF-D7B05C8F6580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8" t="8649" r="19001"/>
          <a:stretch/>
        </p:blipFill>
        <p:spPr>
          <a:xfrm>
            <a:off x="6637977" y="4298515"/>
            <a:ext cx="1269324" cy="1656713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кувшин, гончарные изделия, керамика, керамический&#10;&#10;Автоматически созданное описание">
            <a:extLst>
              <a:ext uri="{FF2B5EF4-FFF2-40B4-BE49-F238E27FC236}">
                <a16:creationId xmlns:a16="http://schemas.microsoft.com/office/drawing/2014/main" id="{9FA73CA0-F189-D09E-88F8-9BB0F0FBAD21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35"/>
          <a:stretch/>
        </p:blipFill>
        <p:spPr>
          <a:xfrm>
            <a:off x="5977240" y="3076574"/>
            <a:ext cx="1474000" cy="1340829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фрукт,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19B819A4-5218-0958-FED2-78D07ACD5327}"/>
              </a:ext>
            </a:extLst>
          </p:cNvPr>
          <p:cNvPicPr>
            <a:picLocks noChangeAspect="1"/>
          </p:cNvPicPr>
          <p:nvPr/>
        </p:nvPicPr>
        <p:blipFill>
          <a:blip r:embed="rId19">
            <a:grayscl/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337434"/>
            <a:ext cx="1210599" cy="1210599"/>
          </a:xfrm>
          <a:prstGeom prst="rect">
            <a:avLst/>
          </a:prstGeom>
        </p:spPr>
      </p:pic>
      <p:pic>
        <p:nvPicPr>
          <p:cNvPr id="63" name="Рисунок 62" descr="Изображение выглядит как фрукт,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5A1A383B-6E94-0B20-E698-A79E592ADEA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2337433"/>
            <a:ext cx="1210599" cy="1210599"/>
          </a:xfrm>
          <a:prstGeom prst="rect">
            <a:avLst/>
          </a:prstGeom>
        </p:spPr>
      </p:pic>
      <p:sp>
        <p:nvSpPr>
          <p:cNvPr id="68" name="Прямоугольник: скругленные углы 67">
            <a:extLst>
              <a:ext uri="{FF2B5EF4-FFF2-40B4-BE49-F238E27FC236}">
                <a16:creationId xmlns:a16="http://schemas.microsoft.com/office/drawing/2014/main" id="{8FE310DE-1FEC-68B5-B17A-27468969C7BC}"/>
              </a:ext>
            </a:extLst>
          </p:cNvPr>
          <p:cNvSpPr/>
          <p:nvPr/>
        </p:nvSpPr>
        <p:spPr>
          <a:xfrm>
            <a:off x="3330629" y="158667"/>
            <a:ext cx="5444293" cy="685776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76E546EF-9D5B-C180-A710-0906EC2BB463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683" y="117624"/>
            <a:ext cx="753199" cy="767565"/>
          </a:xfrm>
          <a:prstGeom prst="rect">
            <a:avLst/>
          </a:prstGeom>
          <a:effectLst/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E1889581-DB7E-07DB-47F4-148C44E1C128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130" y="119419"/>
            <a:ext cx="753199" cy="767565"/>
          </a:xfrm>
          <a:prstGeom prst="rect">
            <a:avLst/>
          </a:prstGeom>
          <a:effectLst/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DF498831-80B7-04D1-3307-CE8A675A21C2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630" y="122618"/>
            <a:ext cx="753199" cy="767565"/>
          </a:xfrm>
          <a:prstGeom prst="rect">
            <a:avLst/>
          </a:prstGeom>
          <a:effectLst/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7D2C9461-57CC-7450-FD3E-E33CB1B52D8C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730" y="125769"/>
            <a:ext cx="753199" cy="767565"/>
          </a:xfrm>
          <a:prstGeom prst="rect">
            <a:avLst/>
          </a:prstGeom>
          <a:effectLst/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263CD8D5-1B09-7FDE-CD80-D429BCF7B663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279" y="122618"/>
            <a:ext cx="753199" cy="767565"/>
          </a:xfrm>
          <a:prstGeom prst="rect">
            <a:avLst/>
          </a:prstGeom>
          <a:effectLst/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574A2D77-35FD-38AA-0FCA-C9717D7EE7E4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172" y="119419"/>
            <a:ext cx="753199" cy="767565"/>
          </a:xfrm>
          <a:prstGeom prst="rect">
            <a:avLst/>
          </a:prstGeom>
          <a:effectLst/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8F814421-EFE4-6FD6-3CDA-32921164D360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997" y="110854"/>
            <a:ext cx="753199" cy="767565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D98A4957-F1A4-1EE3-2FD2-0F191EC0647C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240" y="117624"/>
            <a:ext cx="753199" cy="767565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3666A2DE-8EE1-2DD4-D36A-2E1F1F2230FE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580" y="125769"/>
            <a:ext cx="753199" cy="767565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838A3483-14DC-01AB-4D7B-5EC819252165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400" y="125768"/>
            <a:ext cx="753199" cy="767565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C940B49E-86A7-22A6-B891-FD15C191543C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279" y="124193"/>
            <a:ext cx="753199" cy="767565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F5B3018A-149A-75CD-0826-3BF230DC4BB3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086" y="109416"/>
            <a:ext cx="753199" cy="767565"/>
          </a:xfrm>
          <a:prstGeom prst="rect">
            <a:avLst/>
          </a:prstGeom>
          <a:effectLst/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98E4AE94-731C-E1C5-5632-3A5FA5093E9C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294" y="121042"/>
            <a:ext cx="753199" cy="767565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AF936C30-6B1F-D6DE-E12B-EC7068358593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596" y="109415"/>
            <a:ext cx="753199" cy="767565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281C837-A175-54AD-F94A-2EA19FC27FD0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зеркало&#10;&#10;Автоматически созданное описание">
            <a:extLst>
              <a:ext uri="{FF2B5EF4-FFF2-40B4-BE49-F238E27FC236}">
                <a16:creationId xmlns:a16="http://schemas.microsoft.com/office/drawing/2014/main" id="{5FA07BFE-4B75-9C52-8428-E84E31BD9CB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76418">
            <a:off x="4087682" y="1543930"/>
            <a:ext cx="4624683" cy="4624683"/>
          </a:xfrm>
          <a:prstGeom prst="rect">
            <a:avLst/>
          </a:prstGeom>
        </p:spPr>
      </p:pic>
      <p:pic>
        <p:nvPicPr>
          <p:cNvPr id="8" name="Рисунок 7" descr="Изображение выглядит как круг, шляпа, черный&#10;&#10;Автоматически созданное описание">
            <a:extLst>
              <a:ext uri="{FF2B5EF4-FFF2-40B4-BE49-F238E27FC236}">
                <a16:creationId xmlns:a16="http://schemas.microsoft.com/office/drawing/2014/main" id="{BA09D173-6A43-1905-1395-2A7BC063EF85}"/>
              </a:ext>
            </a:extLst>
          </p:cNvPr>
          <p:cNvPicPr>
            <a:picLocks noChangeAspect="1"/>
          </p:cNvPicPr>
          <p:nvPr/>
        </p:nvPicPr>
        <p:blipFill>
          <a:blip r:embed="rId25">
            <a:biLevel thresh="75000"/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095" y="4684320"/>
            <a:ext cx="1382516" cy="1382516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колесо, транспортное средство, спортивный автомобиль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5C022874-8280-CA9D-AB10-7BBB9BF77551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71055" y="5828298"/>
            <a:ext cx="1196446" cy="1196446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искусство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240C3A91-76EC-EBAD-776B-2134AE4D942F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102" y="3341145"/>
            <a:ext cx="801940" cy="801940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круг, шляпа, черный&#10;&#10;Автоматически созданное описание">
            <a:extLst>
              <a:ext uri="{FF2B5EF4-FFF2-40B4-BE49-F238E27FC236}">
                <a16:creationId xmlns:a16="http://schemas.microsoft.com/office/drawing/2014/main" id="{C7C65E92-20AD-7856-5975-8CC8A66AFEC7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414" y="4679655"/>
            <a:ext cx="1382516" cy="1382516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искусство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60830C6C-49B3-952F-5339-8DDDB7099BB2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779" y="3341144"/>
            <a:ext cx="801940" cy="801940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Декоративная подушка, подуш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FDA85362-6C28-545D-44B5-467820F1D707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60" r="12247"/>
          <a:stretch/>
        </p:blipFill>
        <p:spPr>
          <a:xfrm>
            <a:off x="7907301" y="3395743"/>
            <a:ext cx="1036426" cy="1007930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колесо, транспортное средство, спортивный автомобиль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E3B01E59-47CD-6AB6-DBF9-BDC2BD861E29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64128" y="5809826"/>
            <a:ext cx="1196446" cy="1196446"/>
          </a:xfrm>
          <a:prstGeom prst="rect">
            <a:avLst/>
          </a:prstGeom>
        </p:spPr>
      </p:pic>
      <p:pic>
        <p:nvPicPr>
          <p:cNvPr id="18" name="Рисунок 17" descr="Изображение выглядит как шлем, одежда, головной убор, Средства индивидуальной защиты&#10;&#10;Автоматически созданное описание">
            <a:extLst>
              <a:ext uri="{FF2B5EF4-FFF2-40B4-BE49-F238E27FC236}">
                <a16:creationId xmlns:a16="http://schemas.microsoft.com/office/drawing/2014/main" id="{73C5FEFA-B4AB-3C8F-4918-A2E02E431312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905" y="5399372"/>
            <a:ext cx="1515457" cy="151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621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36</cp:revision>
  <dcterms:created xsi:type="dcterms:W3CDTF">2024-07-21T13:02:50Z</dcterms:created>
  <dcterms:modified xsi:type="dcterms:W3CDTF">2024-12-02T15:49:21Z</dcterms:modified>
</cp:coreProperties>
</file>