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7" Type="http://schemas.openxmlformats.org/officeDocument/2006/relationships/image" Target="../media/image3.gif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microsoft.com/office/2007/relationships/hdphoto" Target="../media/hdphoto2.wdp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650" y="365079"/>
            <a:ext cx="6047756" cy="6407451"/>
          </a:xfrm>
          <a:prstGeom prst="rect">
            <a:avLst/>
          </a:prstGeom>
        </p:spPr>
      </p:pic>
      <p:pic>
        <p:nvPicPr>
          <p:cNvPr id="1032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02" y="2420693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6901974" y="-201374"/>
            <a:ext cx="5075963" cy="485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Picture 24" descr="https://e7.pngegg.com/pngimages/677/827/png-clipart-acorn-acorn-brown-fruit-drawing-illustration-food-scrat.pn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1" b="96650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03" y="1144589"/>
            <a:ext cx="2168317" cy="1906128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6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98479" y="1335741"/>
            <a:ext cx="439174" cy="406400"/>
          </a:xfrm>
          <a:prstGeom prst="rect">
            <a:avLst/>
          </a:prstGeom>
        </p:spPr>
      </p:pic>
      <p:pic>
        <p:nvPicPr>
          <p:cNvPr id="16" name="Рисунок 15" descr="https://cutewallpaper.org/24/jelly-png/sweet-jelly-clipart-free-download-transparent-png-creazilla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01" y="1159168"/>
            <a:ext cx="2534920" cy="184340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89" y="2418410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74092" y="1333458"/>
            <a:ext cx="439174" cy="40640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69" y="886320"/>
            <a:ext cx="2721397" cy="2749241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31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22" y="2418410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05959" y="1333458"/>
            <a:ext cx="439174" cy="406400"/>
          </a:xfrm>
          <a:prstGeom prst="rect">
            <a:avLst/>
          </a:prstGeom>
        </p:spPr>
      </p:pic>
      <p:pic>
        <p:nvPicPr>
          <p:cNvPr id="15" name="Picture 4" descr="https://i.pinimg.com/736x/84/77/56/84775689a208da511f768fd359a00d21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798" l="0" r="98095">
                        <a14:foregroundMark x1="78503" y1="41436" x2="82857" y2="45214"/>
                        <a14:backgroundMark x1="57143" y1="62846" x2="90612" y2="69647"/>
                        <a14:backgroundMark x1="94966" y1="49622" x2="95646" y2="41436"/>
                        <a14:backgroundMark x1="1905" y1="67506" x2="14286" y2="81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2" b="13827"/>
          <a:stretch/>
        </p:blipFill>
        <p:spPr bwMode="auto">
          <a:xfrm>
            <a:off x="8185089" y="1025374"/>
            <a:ext cx="2146972" cy="179950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23" y="2418410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08458" y="1333458"/>
            <a:ext cx="439174" cy="406400"/>
          </a:xfrm>
          <a:prstGeom prst="rect">
            <a:avLst/>
          </a:prstGeom>
        </p:spPr>
      </p:pic>
      <p:pic>
        <p:nvPicPr>
          <p:cNvPr id="17" name="Picture 4" descr="https://berserkon.com/images/blueberries-clipart-7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953" y="1202948"/>
            <a:ext cx="1827896" cy="178940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35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63" y="2398177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10218" y="1313225"/>
            <a:ext cx="439174" cy="40640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996" y="886320"/>
            <a:ext cx="1680119" cy="2646832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37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23" y="2395894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08458" y="1310942"/>
            <a:ext cx="439174" cy="406400"/>
          </a:xfrm>
          <a:prstGeom prst="rect">
            <a:avLst/>
          </a:prstGeom>
        </p:spPr>
      </p:pic>
      <p:pic>
        <p:nvPicPr>
          <p:cNvPr id="22" name="Picture 22" descr="https://webstockreview.net/images/clipart-face-corn-15.pn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5"/>
          <a:stretch/>
        </p:blipFill>
        <p:spPr bwMode="auto">
          <a:xfrm rot="1085549">
            <a:off x="8584364" y="871461"/>
            <a:ext cx="2002927" cy="2890280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39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02" y="2383371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98479" y="1298419"/>
            <a:ext cx="439174" cy="406400"/>
          </a:xfrm>
          <a:prstGeom prst="rect">
            <a:avLst/>
          </a:prstGeom>
        </p:spPr>
      </p:pic>
      <p:pic>
        <p:nvPicPr>
          <p:cNvPr id="18" name="Picture 28" descr="https://galerey-room.ru/images/202830_1383931710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89" y="1144730"/>
            <a:ext cx="2832542" cy="2232420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41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10" y="2395894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13071" y="1310942"/>
            <a:ext cx="439174" cy="406400"/>
          </a:xfrm>
          <a:prstGeom prst="rect">
            <a:avLst/>
          </a:prstGeom>
        </p:spPr>
      </p:pic>
      <p:pic>
        <p:nvPicPr>
          <p:cNvPr id="19" name="Picture 6" descr="https://i.pinimg.com/originals/2a/58/eb/2a58ebfb1fa4f3a166b0b7a2c3df7734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37" y="1140362"/>
            <a:ext cx="2654930" cy="1910355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10" y="2383371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13071" y="1298419"/>
            <a:ext cx="439174" cy="406400"/>
          </a:xfrm>
          <a:prstGeom prst="rect">
            <a:avLst/>
          </a:prstGeom>
        </p:spPr>
      </p:pic>
      <p:pic>
        <p:nvPicPr>
          <p:cNvPr id="45" name="Picture 8" descr="https://thumbs.gfycat.com/LightheartedSpiritedGhostshrimp-max-1mb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56" y="2383371"/>
            <a:ext cx="2332741" cy="13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njam_njam_njam_-_njan_njam_(z2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687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98025" y="1298419"/>
            <a:ext cx="439174" cy="406400"/>
          </a:xfrm>
          <a:prstGeom prst="rect">
            <a:avLst/>
          </a:prstGeom>
        </p:spPr>
      </p:pic>
      <p:pic>
        <p:nvPicPr>
          <p:cNvPr id="23" name="Рисунок 22" descr="https://i.pinimg.com/originals/0f/59/03/0f59032d0f1509d0265ba61c4d62381f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04" y="833553"/>
            <a:ext cx="2387097" cy="252397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A9544E6-1B59-4BBC-93FA-330355D5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14" y="14148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438C16-551B-4DAB-B52B-1C50C2D8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15" y="6208619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AC22AFE-4A57-447B-8472-48BEFE3F1100}"/>
              </a:ext>
            </a:extLst>
          </p:cNvPr>
          <p:cNvSpPr/>
          <p:nvPr/>
        </p:nvSpPr>
        <p:spPr>
          <a:xfrm>
            <a:off x="7288306" y="5655052"/>
            <a:ext cx="4274198" cy="11225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«Жаба з’їла… (жолудь)»</a:t>
            </a:r>
            <a:b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(натискати на будь-яку кнопку)</a:t>
            </a:r>
          </a:p>
        </p:txBody>
      </p:sp>
    </p:spTree>
    <p:extLst>
      <p:ext uri="{BB962C8B-B14F-4D97-AF65-F5344CB8AC3E}">
        <p14:creationId xmlns:p14="http://schemas.microsoft.com/office/powerpoint/2010/main" val="694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092 L -0.40234 0.13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6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68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68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39466 0.134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6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68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68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39037 0.110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76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68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68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3823 0.1571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7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6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68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68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40078 0.1236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6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76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68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268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39558 0.1141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56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76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68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68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39896 0.0805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76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768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268"/>
                            </p:stCondLst>
                            <p:childTnLst>
                              <p:par>
                                <p:cTn id="1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492 0.0997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49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76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768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68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39857 0.1504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75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176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768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268"/>
                            </p:stCondLst>
                            <p:childTnLst>
                              <p:par>
                                <p:cTn id="1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39296 0.16944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84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76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768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903FF08-651B-4A3F-89C8-6EB1C083020C}"/>
</file>

<file path=customXml/itemProps2.xml><?xml version="1.0" encoding="utf-8"?>
<ds:datastoreItem xmlns:ds="http://schemas.openxmlformats.org/officeDocument/2006/customXml" ds:itemID="{9EBB3B82-DBEC-4077-826B-FDFF393C9CD6}"/>
</file>

<file path=customXml/itemProps3.xml><?xml version="1.0" encoding="utf-8"?>
<ds:datastoreItem xmlns:ds="http://schemas.openxmlformats.org/officeDocument/2006/customXml" ds:itemID="{416E1001-838D-45A2-B8C0-74AD7BA67D44}"/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</Words>
  <Application>Microsoft Office PowerPoint</Application>
  <PresentationFormat>Широкий екран</PresentationFormat>
  <Paragraphs>1</Paragraphs>
  <Slides>1</Slides>
  <Notes>0</Notes>
  <HiddenSlides>0</HiddenSlides>
  <MMClips>10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Анастасія Лоза</cp:lastModifiedBy>
  <cp:revision>57</cp:revision>
  <dcterms:created xsi:type="dcterms:W3CDTF">2023-05-03T12:47:28Z</dcterms:created>
  <dcterms:modified xsi:type="dcterms:W3CDTF">2024-04-11T17:38:26Z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