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05" y="2938232"/>
            <a:ext cx="3919768" cy="3919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