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628EAA-E60C-4C1B-8A37-176F3A6161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3" y="3750830"/>
            <a:ext cx="3053174" cy="30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