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423FD5-C3DB-447A-89D4-7FD45F74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607" y="75565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r="19160"/>
          <a:stretch/>
        </p:blipFill>
        <p:spPr>
          <a:xfrm>
            <a:off x="446384" y="3003808"/>
            <a:ext cx="2121556" cy="3439596"/>
          </a:xfrm>
          <a:prstGeom prst="rect">
            <a:avLst/>
          </a:prstGeom>
        </p:spPr>
      </p:pic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98901F-70FF-6B82-597B-804D7D1E1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215"/>
          <a:stretch/>
        </p:blipFill>
        <p:spPr>
          <a:xfrm>
            <a:off x="6913816" y="4604496"/>
            <a:ext cx="2046252" cy="19146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714367"/>
            <a:ext cx="4768075" cy="5342276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27</cp:revision>
  <dcterms:created xsi:type="dcterms:W3CDTF">2024-04-13T20:46:49Z</dcterms:created>
  <dcterms:modified xsi:type="dcterms:W3CDTF">2024-08-29T17:27:12Z</dcterms:modified>
</cp:coreProperties>
</file>