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microsoft.com/office/2007/relationships/hdphoto" Target="../media/image2.wdp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775825" y="3733165"/>
            <a:ext cx="2411730" cy="241173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