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9954B6-8A7C-FFD8-6C33-3F4EDF363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45" y="3694484"/>
            <a:ext cx="2929976" cy="2929976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