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FA0872-66A1-401A-86DF-C311F0D694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007" y="2062488"/>
            <a:ext cx="3929959" cy="392995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