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2B1E7-D1BA-4A24-9B04-4DE28A09587F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1C4F0-F333-4587-8D75-BAD86709B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2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6224A-146B-90DB-E426-E3FC219C3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893EEE-78D3-2393-EBD3-E5D0B279C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5CF64-7B78-4719-CB0B-8BD2989B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F4CF30-E33B-90E1-4405-64816DA2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986472-F8D2-11F2-8BC7-BD19541F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6626C-8393-51B1-2850-DEB441F6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7B3B00-0178-5D5A-2B25-DFE4C4185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A13613-262F-CFDA-445A-D2FBAE3A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0B231-654E-BE87-3FE7-4ADFDA2B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EC5C36-7325-D419-D90A-1C77E201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0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84DA06-2092-2D45-C626-710FFEAA0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0691D5-F443-B323-C11B-59BCC704E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E7324B-B98A-2CD5-B17E-9B5E9C75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1304BF-0F7A-C4F7-6A00-10F16448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333812-814D-2143-069E-CACBF385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0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A9449-959B-97E7-ADB4-2BD3D155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14EEC1-BFE1-B664-00ED-01559446B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5FC15A-E792-BEDA-E375-07E36303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DC83EF-33FF-995A-985D-407EC5E6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763B00-A22E-2026-5CA6-15F8FF34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53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4C901-F165-8EED-2782-8131E8C3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FCFEBE-AE97-0376-24EC-EA4B612B2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15393D-FDE2-31DA-86D6-48CBFF0D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72BBFD-2B59-C66D-2A2E-57812155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94C43-E4E9-04F3-5345-281F7A65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2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9B827-6C4C-9BA8-565F-D0E5F274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D10FE5-16DD-0052-5A2A-3056ECFF2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A57AB0-1004-7640-488F-EBD10CEAE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99471E-CDCB-4F69-ADEE-2BDB989B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4AD850-783B-DDB7-D355-67B99721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DE8704-9D78-5177-A31D-B160B0F3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1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2527D-44F4-DF8C-693A-AB12314F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093737-D78A-975E-39A1-3B02EE3DA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32980C-1F6B-E0BC-1C2F-62BF863BB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ADE8BB-0CF4-2C2B-DB1E-D4CC97FF7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D893AE-55D8-B82F-C856-0E376A515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5155DB-5A84-3334-1BC8-5725426E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61AC56-63BA-BC24-3C12-F85788E8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0F1740-1971-811F-B92A-898B3339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32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15465-F03F-AA53-C120-872FDFF4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507187-A0BF-81EA-06B9-A0EC9E095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395F6C-6423-7F17-7891-0423C375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602BD6-1135-35DF-825C-D2A0239B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73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70F2A6-2637-EAAE-9C87-58BDC79F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1B5A64-C5CA-309E-139D-58D21879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C03CC1-DB44-08A7-12ED-18C027B0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02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B6EE3-6CC5-B9A5-CA49-3F98A1BD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48776D-9CBC-656C-047E-59DCA5888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57255A-EDB4-5BEB-0B86-6377F06C6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C6985A-1193-97BB-A16D-0508D785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7D6BB9-3DD7-C30E-8BDB-8AFED9A5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0272AC-57FD-14AA-7762-F1170D66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1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ADA5D-B056-D1DC-96D2-298FDCA7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52E206-2499-B88B-F700-C8684DA73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D2A6A-8688-C866-56DE-2659DE64F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30C383-39B0-4711-7B45-B2C3E356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886798-9825-AA45-089D-39844584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F4CBBD-CDB0-4973-5497-7592AEC9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4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16F9E-6FEE-C070-2FC9-5B9C49D42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614C28-FEC8-0B7A-82A2-258ED8B6D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E22500-FB0C-DBD0-9360-E4783568D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45D57E-7B4E-DCC7-4756-185E78735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BBD6EF-4276-0004-1DC5-85746D8E3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3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microsoft.com/office/2007/relationships/hdphoto" Target="../media/hdphoto8.wdp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microsoft.com/office/2007/relationships/hdphoto" Target="../media/hdphoto10.wdp"/><Relationship Id="rId2" Type="http://schemas.openxmlformats.org/officeDocument/2006/relationships/image" Target="../media/image1.jp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24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microsoft.com/office/2007/relationships/hdphoto" Target="../media/hdphoto5.wdp"/><Relationship Id="rId23" Type="http://schemas.microsoft.com/office/2007/relationships/hdphoto" Target="../media/hdphoto9.wdp"/><Relationship Id="rId28" Type="http://schemas.openxmlformats.org/officeDocument/2006/relationships/image" Target="../media/image16.png"/><Relationship Id="rId10" Type="http://schemas.openxmlformats.org/officeDocument/2006/relationships/image" Target="../media/image6.png"/><Relationship Id="rId19" Type="http://schemas.microsoft.com/office/2007/relationships/hdphoto" Target="../media/hdphoto7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microsoft.com/office/2007/relationships/hdphoto" Target="../media/hdphoto11.wdp"/><Relationship Id="rId3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8492C2-2302-6574-B579-5C1668922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228507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45EDBD-D096-CB3C-9354-CCC511D87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719995" y="784694"/>
            <a:ext cx="2219008" cy="193793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953780" y="784694"/>
            <a:ext cx="1751437" cy="1691584"/>
            <a:chOff x="575679" y="2661529"/>
            <a:chExt cx="1751437" cy="1691584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575679" y="2661529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90" b="95349" l="13514" r="89961">
                          <a14:backgroundMark x1="80309" y1="32558" x2="65251" y2="484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7086" y="2757527"/>
              <a:ext cx="1566736" cy="1560685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95344D-927B-17B8-D3E5-0A78DAA429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703601" y="330545"/>
            <a:ext cx="2305452" cy="23341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0EBE37-49FA-8587-1761-CAA774FCFC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454718" y="784696"/>
            <a:ext cx="2219008" cy="1937933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3688503" y="709771"/>
            <a:ext cx="1751437" cy="1691584"/>
            <a:chOff x="1946876" y="3111127"/>
            <a:chExt cx="1751437" cy="1691584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1946876" y="311112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730" b="100000" l="1660" r="100000">
                          <a14:foregroundMark x1="60788" y1="31514" x2="60788" y2="31514"/>
                          <a14:foregroundMark x1="57884" y1="36725" x2="54979" y2="40447"/>
                          <a14:foregroundMark x1="56846" y1="42184" x2="56846" y2="42184"/>
                          <a14:foregroundMark x1="56846" y1="42184" x2="56846" y2="42184"/>
                          <a14:foregroundMark x1="89212" y1="50868" x2="89212" y2="5086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51158" y="3253968"/>
              <a:ext cx="1542872" cy="1289995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BBDAC1F-D22C-C636-FE0B-693937F40C4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3454718" y="463074"/>
            <a:ext cx="2311861" cy="218497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059C587-628C-6555-0413-E2AEB76AD3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052373" y="784695"/>
            <a:ext cx="2219008" cy="1937933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6323961" y="651817"/>
            <a:ext cx="1751437" cy="1691584"/>
            <a:chOff x="6323961" y="651817"/>
            <a:chExt cx="1751437" cy="169158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323961" y="65181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218D22A-D9BB-E10E-0534-5D808DEEA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66" b="100000" l="15170" r="8802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20770" y="651817"/>
              <a:ext cx="882213" cy="1544313"/>
            </a:xfrm>
            <a:prstGeom prst="rect">
              <a:avLst/>
            </a:prstGeom>
            <a:effectLst>
              <a:glow rad="101600">
                <a:schemeClr val="accent5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BE37537-564A-0623-A751-BA860B97431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6086641" y="380846"/>
            <a:ext cx="2314495" cy="223352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9C4C96F-A6C2-6396-78D2-BC1BC6A7F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769754" y="3891656"/>
            <a:ext cx="2219008" cy="1937933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1003539" y="3833701"/>
            <a:ext cx="1751437" cy="1691584"/>
            <a:chOff x="741365" y="2684784"/>
            <a:chExt cx="1751437" cy="1691584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741365" y="2684784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9585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2814" y="3020529"/>
              <a:ext cx="1588537" cy="1160538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7577E9-07B5-48AD-B01B-B221402A749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769754" y="3432972"/>
            <a:ext cx="2305452" cy="233412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F929C59-E073-7207-18C1-FE12916DFF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484020" y="3798896"/>
            <a:ext cx="2219008" cy="1937933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3717805" y="3752385"/>
            <a:ext cx="1751437" cy="1691584"/>
            <a:chOff x="3557550" y="4827045"/>
            <a:chExt cx="1751437" cy="1691584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3557550" y="4827045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2260" b="100000" l="8511" r="9228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51966" y="4966316"/>
              <a:ext cx="1523748" cy="1434593"/>
            </a:xfrm>
            <a:prstGeom prst="rect">
              <a:avLst/>
            </a:prstGeom>
          </p:spPr>
        </p:pic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929518-8E24-6046-F957-FF83CCE7579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3484020" y="3432972"/>
            <a:ext cx="2314495" cy="223352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B758E5D-5EC1-3CE5-E77E-2D69A14316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056753" y="3798895"/>
            <a:ext cx="2219008" cy="1937933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6290538" y="3703943"/>
            <a:ext cx="1751437" cy="1691584"/>
            <a:chOff x="6130283" y="4778603"/>
            <a:chExt cx="1751437" cy="169158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130283" y="4778603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360" b="100000" l="0" r="9889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23961" y="4966316"/>
              <a:ext cx="1360799" cy="1390817"/>
            </a:xfrm>
            <a:prstGeom prst="rect">
              <a:avLst/>
            </a:prstGeom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D44EEF3-D29D-627F-2E4B-99E4F263DCD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6089637" y="3494575"/>
            <a:ext cx="2311861" cy="2184977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401136" y="5146062"/>
            <a:ext cx="2062160" cy="1544713"/>
            <a:chOff x="9690889" y="3206576"/>
            <a:chExt cx="2062160" cy="1544713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9690889" y="3206576"/>
              <a:ext cx="2062160" cy="1544713"/>
              <a:chOff x="9867167" y="3827794"/>
              <a:chExt cx="2062160" cy="1544713"/>
            </a:xfrm>
          </p:grpSpPr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id="{E13D9EAE-1754-3D98-3C5D-9648D09F6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ackgroundRemoval t="9984" b="90542" l="9984" r="89976">
                            <a14:foregroundMark x1="42361" y1="10954" x2="68391" y2="10590"/>
                            <a14:foregroundMark x1="35934" y1="89693" x2="54770" y2="9054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67167" y="4304853"/>
                <a:ext cx="925940" cy="925940"/>
              </a:xfrm>
              <a:prstGeom prst="rect">
                <a:avLst/>
              </a:prstGeom>
            </p:spPr>
          </p:pic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9944E19D-A841-C4B3-74B5-4711E9255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hqprint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58782" y="4101962"/>
                <a:ext cx="1270545" cy="1270545"/>
              </a:xfrm>
              <a:prstGeom prst="rect">
                <a:avLst/>
              </a:prstGeom>
            </p:spPr>
          </p:pic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59016F96-866D-051C-A41E-6CBA5A01B9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 cstate="hqprint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8" t="62543" r="65926" b="14808"/>
              <a:stretch/>
            </p:blipFill>
            <p:spPr>
              <a:xfrm rot="18564717">
                <a:off x="10322355" y="3864879"/>
                <a:ext cx="591661" cy="517491"/>
              </a:xfrm>
              <a:prstGeom prst="rect">
                <a:avLst/>
              </a:prstGeom>
            </p:spPr>
          </p:pic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A628B8D4-3E4F-C9BD-F033-641CAB4D12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6" cstate="hqprint"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backgroundRemoval t="10000" b="90000" l="10000" r="90000">
                            <a14:foregroundMark x1="20900" y1="47950" x2="14100" y2="37750"/>
                            <a14:foregroundMark x1="14100" y1="37750" x2="13750" y2="29200"/>
                            <a14:foregroundMark x1="13750" y1="29200" x2="20750" y2="27500"/>
                            <a14:foregroundMark x1="20750" y1="27500" x2="27900" y2="31400"/>
                            <a14:foregroundMark x1="27900" y1="31400" x2="28700" y2="38600"/>
                            <a14:foregroundMark x1="28700" y1="38600" x2="20900" y2="49500"/>
                            <a14:backgroundMark x1="12100" y1="80250" x2="42200" y2="61850"/>
                            <a14:backgroundMark x1="42200" y1="61850" x2="44950" y2="585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0" t="25186" r="64653" b="48359"/>
              <a:stretch/>
            </p:blipFill>
            <p:spPr>
              <a:xfrm rot="2662614">
                <a:off x="10626823" y="4141813"/>
                <a:ext cx="517701" cy="483320"/>
              </a:xfrm>
              <a:prstGeom prst="rect">
                <a:avLst/>
              </a:prstGeom>
            </p:spPr>
          </p:pic>
        </p:grp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38230DCD-03B4-9432-9481-4AF7FAE7C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hq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0000" b="90000" l="10000" r="90000">
                          <a14:foregroundMark x1="80400" y1="84100" x2="74850" y2="74650"/>
                          <a14:foregroundMark x1="74850" y1="74650" x2="73100" y2="66800"/>
                          <a14:foregroundMark x1="73100" y1="66800" x2="83900" y2="64200"/>
                          <a14:foregroundMark x1="83900" y1="64200" x2="87700" y2="70150"/>
                          <a14:foregroundMark x1="87700" y1="70150" x2="80950" y2="83850"/>
                          <a14:backgroundMark x1="30650" y1="83700" x2="19200" y2="68300"/>
                          <a14:backgroundMark x1="19200" y1="68300" x2="28100" y2="64300"/>
                          <a14:backgroundMark x1="28100" y1="64300" x2="9100" y2="879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44" t="61012" r="4095" b="12853"/>
            <a:stretch/>
          </p:blipFill>
          <p:spPr>
            <a:xfrm rot="18112403">
              <a:off x="10361127" y="3882884"/>
              <a:ext cx="745194" cy="689151"/>
            </a:xfrm>
            <a:prstGeom prst="rect">
              <a:avLst/>
            </a:prstGeom>
          </p:spPr>
        </p:pic>
      </p:grpSp>
      <p:pic>
        <p:nvPicPr>
          <p:cNvPr id="52" name="Google Shape;84;p1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D0D6B61-109F-9C57-ED22-CF85EAB5B03F}"/>
              </a:ext>
            </a:extLst>
          </p:cNvPr>
          <p:cNvGrpSpPr/>
          <p:nvPr/>
        </p:nvGrpSpPr>
        <p:grpSpPr>
          <a:xfrm>
            <a:off x="1589737" y="2617780"/>
            <a:ext cx="557970" cy="557970"/>
            <a:chOff x="1537277" y="2572276"/>
            <a:chExt cx="565813" cy="565813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AAE6F9FA-9772-7EB8-04E6-9DB4A016325D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" name="Равнобедренный треугольник 5">
              <a:extLst>
                <a:ext uri="{FF2B5EF4-FFF2-40B4-BE49-F238E27FC236}">
                  <a16:creationId xmlns:a16="http://schemas.microsoft.com/office/drawing/2014/main" id="{7D7587DF-21D0-02A5-613B-DB5C41833203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C9BB380-E24E-8220-6AE3-C7BA4DC630B9}"/>
              </a:ext>
            </a:extLst>
          </p:cNvPr>
          <p:cNvGrpSpPr/>
          <p:nvPr/>
        </p:nvGrpSpPr>
        <p:grpSpPr>
          <a:xfrm>
            <a:off x="4328459" y="2584101"/>
            <a:ext cx="557970" cy="557970"/>
            <a:chOff x="1537277" y="2572276"/>
            <a:chExt cx="565813" cy="565813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471B1B0F-C146-31E5-76F5-1F4AD8FFC506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1" name="Равнобедренный треугольник 20">
              <a:extLst>
                <a:ext uri="{FF2B5EF4-FFF2-40B4-BE49-F238E27FC236}">
                  <a16:creationId xmlns:a16="http://schemas.microsoft.com/office/drawing/2014/main" id="{8DE41913-6E15-3EDE-D1B7-FDDBFBE1439B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D460DDBB-28C6-2C45-C8E6-FDC006B1CD34}"/>
              </a:ext>
            </a:extLst>
          </p:cNvPr>
          <p:cNvGrpSpPr/>
          <p:nvPr/>
        </p:nvGrpSpPr>
        <p:grpSpPr>
          <a:xfrm>
            <a:off x="6969159" y="2564065"/>
            <a:ext cx="557970" cy="557970"/>
            <a:chOff x="1537277" y="2572276"/>
            <a:chExt cx="565813" cy="565813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EC8E38A-6CB9-9712-72B0-8461DA26BFE1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48" name="Равнобедренный треугольник 47">
              <a:extLst>
                <a:ext uri="{FF2B5EF4-FFF2-40B4-BE49-F238E27FC236}">
                  <a16:creationId xmlns:a16="http://schemas.microsoft.com/office/drawing/2014/main" id="{DAD70A45-B02A-E767-307D-87081BB22B75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9CF1277F-4F13-AB57-89D7-CC1808854E26}"/>
              </a:ext>
            </a:extLst>
          </p:cNvPr>
          <p:cNvGrpSpPr/>
          <p:nvPr/>
        </p:nvGrpSpPr>
        <p:grpSpPr>
          <a:xfrm>
            <a:off x="1576457" y="5789872"/>
            <a:ext cx="557970" cy="557970"/>
            <a:chOff x="1537277" y="2572276"/>
            <a:chExt cx="565813" cy="565813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780E2D29-4ECA-530D-72B3-612D76A4EFFA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3" name="Равнобедренный треугольник 52">
              <a:extLst>
                <a:ext uri="{FF2B5EF4-FFF2-40B4-BE49-F238E27FC236}">
                  <a16:creationId xmlns:a16="http://schemas.microsoft.com/office/drawing/2014/main" id="{D502F932-CF4E-E89B-35B9-285F15B3C502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95284232-8217-DC0B-3340-3744CDFE11B2}"/>
              </a:ext>
            </a:extLst>
          </p:cNvPr>
          <p:cNvGrpSpPr/>
          <p:nvPr/>
        </p:nvGrpSpPr>
        <p:grpSpPr>
          <a:xfrm>
            <a:off x="4315179" y="5756193"/>
            <a:ext cx="557970" cy="557970"/>
            <a:chOff x="1537277" y="2572276"/>
            <a:chExt cx="565813" cy="565813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920C476E-DEC4-C915-6B8C-14C6655B2772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6" name="Равнобедренный треугольник 55">
              <a:extLst>
                <a:ext uri="{FF2B5EF4-FFF2-40B4-BE49-F238E27FC236}">
                  <a16:creationId xmlns:a16="http://schemas.microsoft.com/office/drawing/2014/main" id="{EF28B739-1041-7D9F-27A0-8F4740407050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2EFA6B97-8849-3B69-1B0D-8467938541E8}"/>
              </a:ext>
            </a:extLst>
          </p:cNvPr>
          <p:cNvGrpSpPr/>
          <p:nvPr/>
        </p:nvGrpSpPr>
        <p:grpSpPr>
          <a:xfrm>
            <a:off x="6955879" y="5736157"/>
            <a:ext cx="557970" cy="557970"/>
            <a:chOff x="1537277" y="2572276"/>
            <a:chExt cx="565813" cy="565813"/>
          </a:xfrm>
        </p:grpSpPr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C45A2836-1AE3-F513-DA02-E22CFD87A185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59" name="Равнобедренный треугольник 58">
              <a:extLst>
                <a:ext uri="{FF2B5EF4-FFF2-40B4-BE49-F238E27FC236}">
                  <a16:creationId xmlns:a16="http://schemas.microsoft.com/office/drawing/2014/main" id="{0D19D5C7-326D-E77A-B749-A4FA3A4445DA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D6338D9-5777-B767-1916-06C5D523B9C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836" y="1421668"/>
            <a:ext cx="3557169" cy="355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8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4AAFBB3-6F54-4175-8D4B-3215A8286CD2}"/>
</file>

<file path=customXml/itemProps2.xml><?xml version="1.0" encoding="utf-8"?>
<ds:datastoreItem xmlns:ds="http://schemas.openxmlformats.org/officeDocument/2006/customXml" ds:itemID="{6D320F3F-0A27-44DF-B35B-9E97A0B1EF46}"/>
</file>

<file path=customXml/itemProps3.xml><?xml version="1.0" encoding="utf-8"?>
<ds:datastoreItem xmlns:ds="http://schemas.openxmlformats.org/officeDocument/2006/customXml" ds:itemID="{9AEF64A2-16D8-44F6-8814-2D02B26296C8}"/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2024-04-11T12:07:11Z</dcterms:created>
  <dcterms:modified xsi:type="dcterms:W3CDTF">2024-11-04T12:50:33Z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