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B1EE8D-45E9-39F2-1C8E-A3DA5EBCB1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23" y="3360347"/>
            <a:ext cx="3080863" cy="30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2024-10-26T10:55:33Z</dcterms:modified>
</cp:coreProperties>
</file>