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12" autoAdjust="0"/>
  </p:normalViewPr>
  <p:slideViewPr>
    <p:cSldViewPr snapToGrid="0">
      <p:cViewPr>
        <p:scale>
          <a:sx n="400" d="100"/>
          <a:sy n="400" d="100"/>
        </p:scale>
        <p:origin x="-11880" y="-15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hdphoto" Target="../media/image9.wdp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9" Type="http://schemas.openxmlformats.org/officeDocument/2006/relationships/slideLayout" Target="../slideLayouts/slideLayout7.xml"/><Relationship Id="rId38" Type="http://schemas.openxmlformats.org/officeDocument/2006/relationships/image" Target="../media/image37.png"/><Relationship Id="rId37" Type="http://schemas.openxmlformats.org/officeDocument/2006/relationships/tags" Target="../tags/tag1.xml"/><Relationship Id="rId36" Type="http://schemas.openxmlformats.org/officeDocument/2006/relationships/image" Target="../media/image36.png"/><Relationship Id="rId35" Type="http://schemas.microsoft.com/office/2007/relationships/hdphoto" Target="../media/image35.wdp"/><Relationship Id="rId34" Type="http://schemas.openxmlformats.org/officeDocument/2006/relationships/image" Target="../media/image34.png"/><Relationship Id="rId33" Type="http://schemas.openxmlformats.org/officeDocument/2006/relationships/image" Target="../media/image33.png"/><Relationship Id="rId32" Type="http://schemas.openxmlformats.org/officeDocument/2006/relationships/image" Target="../media/image32.png"/><Relationship Id="rId31" Type="http://schemas.openxmlformats.org/officeDocument/2006/relationships/image" Target="../media/image31.png"/><Relationship Id="rId30" Type="http://schemas.openxmlformats.org/officeDocument/2006/relationships/image" Target="../media/image30.png"/><Relationship Id="rId3" Type="http://schemas.openxmlformats.org/officeDocument/2006/relationships/image" Target="../media/image3.png"/><Relationship Id="rId29" Type="http://schemas.openxmlformats.org/officeDocument/2006/relationships/image" Target="../media/image29.png"/><Relationship Id="rId28" Type="http://schemas.openxmlformats.org/officeDocument/2006/relationships/image" Target="../media/image28.png"/><Relationship Id="rId27" Type="http://schemas.openxmlformats.org/officeDocument/2006/relationships/image" Target="../media/image27.png"/><Relationship Id="rId26" Type="http://schemas.openxmlformats.org/officeDocument/2006/relationships/image" Target="../media/image26.png"/><Relationship Id="rId25" Type="http://schemas.microsoft.com/office/2007/relationships/hdphoto" Target="../media/image25.wdp"/><Relationship Id="rId24" Type="http://schemas.openxmlformats.org/officeDocument/2006/relationships/image" Target="../media/image24.png"/><Relationship Id="rId23" Type="http://schemas.microsoft.com/office/2007/relationships/hdphoto" Target="../media/image23.wdp"/><Relationship Id="rId22" Type="http://schemas.openxmlformats.org/officeDocument/2006/relationships/image" Target="../media/image22.png"/><Relationship Id="rId21" Type="http://schemas.microsoft.com/office/2007/relationships/hdphoto" Target="../media/image21.wdp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microsoft.com/office/2007/relationships/hdphoto" Target="../media/image19.wdp"/><Relationship Id="rId18" Type="http://schemas.openxmlformats.org/officeDocument/2006/relationships/image" Target="../media/image18.png"/><Relationship Id="rId17" Type="http://schemas.microsoft.com/office/2007/relationships/hdphoto" Target="../media/image17.wdp"/><Relationship Id="rId16" Type="http://schemas.openxmlformats.org/officeDocument/2006/relationships/image" Target="../media/image16.png"/><Relationship Id="rId15" Type="http://schemas.microsoft.com/office/2007/relationships/hdphoto" Target="../media/image15.wdp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microsoft.com/office/2007/relationships/hdphoto" Target="../media/image12.wdp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228600" y="697943"/>
            <a:ext cx="7742382" cy="5702857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Группа 61"/>
          <p:cNvGrpSpPr/>
          <p:nvPr/>
        </p:nvGrpSpPr>
        <p:grpSpPr>
          <a:xfrm>
            <a:off x="3225650" y="2570883"/>
            <a:ext cx="1664365" cy="1872411"/>
            <a:chOff x="3225650" y="2570883"/>
            <a:chExt cx="1664365" cy="1872411"/>
          </a:xfrm>
        </p:grpSpPr>
        <p:pic>
          <p:nvPicPr>
            <p:cNvPr id="25" name="Рисунок 24" descr="Изображение выглядит как логотип, символ, апельсин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5650" y="2570883"/>
              <a:ext cx="1664365" cy="1872411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лиса, млекопитающее, искусство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0866" y="2717125"/>
              <a:ext cx="1189625" cy="1189625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939204" y="2695505"/>
            <a:ext cx="1540994" cy="1733619"/>
            <a:chOff x="939204" y="2695505"/>
            <a:chExt cx="1540994" cy="1733619"/>
          </a:xfrm>
        </p:grpSpPr>
        <p:pic>
          <p:nvPicPr>
            <p:cNvPr id="27" name="Рисунок 26" descr="Изображение выглядит как эмблема, сердце, символ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204" y="2695505"/>
              <a:ext cx="1540994" cy="1733619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зарисовка, рисунок, лошадь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41" y="2946745"/>
              <a:ext cx="1107521" cy="1107521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883814" y="4466368"/>
            <a:ext cx="1664365" cy="1872411"/>
            <a:chOff x="883814" y="4466368"/>
            <a:chExt cx="1664365" cy="1872411"/>
          </a:xfrm>
        </p:grpSpPr>
        <p:pic>
          <p:nvPicPr>
            <p:cNvPr id="30" name="Рисунок 29" descr="Изображение выглядит как символ, эмблема, логотип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814" y="4466368"/>
              <a:ext cx="1664365" cy="1872411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887" y="4752208"/>
              <a:ext cx="1069514" cy="1069514"/>
            </a:xfrm>
            <a:prstGeom prst="rect">
              <a:avLst/>
            </a:prstGeom>
          </p:spPr>
        </p:pic>
      </p:grpSp>
      <p:grpSp>
        <p:nvGrpSpPr>
          <p:cNvPr id="68" name="Группа 67"/>
          <p:cNvGrpSpPr/>
          <p:nvPr/>
        </p:nvGrpSpPr>
        <p:grpSpPr>
          <a:xfrm>
            <a:off x="3225650" y="4456994"/>
            <a:ext cx="1664365" cy="1872411"/>
            <a:chOff x="3225650" y="4456994"/>
            <a:chExt cx="1664365" cy="1872411"/>
          </a:xfrm>
        </p:grpSpPr>
        <p:pic>
          <p:nvPicPr>
            <p:cNvPr id="31" name="Рисунок 30" descr="Изображение выглядит как логотип, красный, символ, эмблем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5650" y="4456994"/>
              <a:ext cx="1664365" cy="1872411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рождественская ел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5851" y="4618152"/>
              <a:ext cx="1111317" cy="1111317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5678261" y="4528678"/>
            <a:ext cx="1540994" cy="1733619"/>
            <a:chOff x="5678261" y="4528678"/>
            <a:chExt cx="1540994" cy="1733619"/>
          </a:xfrm>
        </p:grpSpPr>
        <p:pic>
          <p:nvPicPr>
            <p:cNvPr id="33" name="Рисунок 32" descr="Изображение выглядит как эмблема, сердце, символ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261" y="4528678"/>
              <a:ext cx="1540994" cy="1733619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сьминог, Морские беспозвоночные, головоногие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6543" y="4708347"/>
              <a:ext cx="1158619" cy="1158619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939203" y="779665"/>
            <a:ext cx="1664365" cy="1872411"/>
            <a:chOff x="939203" y="779665"/>
            <a:chExt cx="1664365" cy="1872411"/>
          </a:xfrm>
        </p:grpSpPr>
        <p:pic>
          <p:nvPicPr>
            <p:cNvPr id="16" name="Рисунок 15" descr="Изображение выглядит как эмблема, символ, логотип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203" y="779665"/>
              <a:ext cx="1664365" cy="1872411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транспорт, транспортное средство, Наземный транспорт, колесо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887" y="902713"/>
              <a:ext cx="1213838" cy="1213838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5622873" y="2638356"/>
            <a:ext cx="1664365" cy="1872411"/>
            <a:chOff x="5622873" y="2638356"/>
            <a:chExt cx="1664365" cy="1872411"/>
          </a:xfrm>
        </p:grpSpPr>
        <p:pic>
          <p:nvPicPr>
            <p:cNvPr id="28" name="Рисунок 27" descr="Изображение выглядит как эмблема, символ, логотип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2873" y="2638356"/>
              <a:ext cx="1664365" cy="1872411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свинья, Фигурка животного, Свиньи, домашняя свинья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7446" y="3046080"/>
              <a:ext cx="1008186" cy="1008186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3225650" y="785316"/>
            <a:ext cx="1664365" cy="1872411"/>
            <a:chOff x="3225650" y="785316"/>
            <a:chExt cx="1664365" cy="1872411"/>
          </a:xfrm>
        </p:grpSpPr>
        <p:pic>
          <p:nvPicPr>
            <p:cNvPr id="21" name="Рисунок 20" descr="Изображение выглядит как символ, эмблема, логотип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5650" y="785316"/>
              <a:ext cx="1664365" cy="1872411"/>
            </a:xfrm>
            <a:prstGeom prst="rect">
              <a:avLst/>
            </a:prstGeom>
          </p:spPr>
        </p:pic>
        <p:pic>
          <p:nvPicPr>
            <p:cNvPr id="52" name="Рисунок 51" descr="Изображение выглядит как птица, водоплавающая птица, клюв, утка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6442" y="1153570"/>
              <a:ext cx="1091831" cy="1091831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птица, водоплавающая птица, клюв, утка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441" y="1154326"/>
            <a:ext cx="1091831" cy="1091831"/>
          </a:xfrm>
          <a:prstGeom prst="rect">
            <a:avLst/>
          </a:prstGeom>
        </p:spPr>
      </p:pic>
      <p:pic>
        <p:nvPicPr>
          <p:cNvPr id="55" name="Рисунок 54" descr="Изображение выглядит как транспорт, транспортное средство, Наземный транспорт, колесо&#10;&#10;Автоматически созданное описание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68" y="904678"/>
            <a:ext cx="1213838" cy="1213838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свинья, Фигурка животного, Свиньи, домашняя свинья&#10;&#10;Автоматически созданное описание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446" y="3046080"/>
            <a:ext cx="1008186" cy="1008186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лиса, млекопитающее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543" y="2717124"/>
            <a:ext cx="1189625" cy="1189625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зарисовка, рисунок, лошадь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18" y="2946744"/>
            <a:ext cx="1107521" cy="1107521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дизайн&#10;&#10;Автоматически созданное описание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87" y="4752208"/>
            <a:ext cx="1069514" cy="1069514"/>
          </a:xfrm>
          <a:prstGeom prst="rect">
            <a:avLst/>
          </a:prstGeom>
        </p:spPr>
      </p:pic>
      <p:pic>
        <p:nvPicPr>
          <p:cNvPr id="67" name="Рисунок 66" descr="Изображение выглядит как рождественская ел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850" y="4618152"/>
            <a:ext cx="1111317" cy="1111317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осьминог, Морские беспозвоночные, головоноги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42" y="4707655"/>
            <a:ext cx="1158619" cy="1158619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5586691" y="779665"/>
            <a:ext cx="1664365" cy="1872411"/>
            <a:chOff x="5586691" y="779665"/>
            <a:chExt cx="1664365" cy="1872411"/>
          </a:xfrm>
        </p:grpSpPr>
        <p:pic>
          <p:nvPicPr>
            <p:cNvPr id="7" name="Рисунок 6" descr="Изображение выглядит как логотип, красный, символ, эмблем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691" y="779665"/>
              <a:ext cx="1664365" cy="1872411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фрукт, яблоко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34" cstate="print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690" y="880685"/>
              <a:ext cx="1300471" cy="1300471"/>
            </a:xfrm>
            <a:prstGeom prst="rect">
              <a:avLst/>
            </a:prstGeom>
          </p:spPr>
        </p:pic>
      </p:grpSp>
      <p:pic>
        <p:nvPicPr>
          <p:cNvPr id="9" name="Рисунок 8" descr="Изображение выглядит как фрукт, яблоко, Натуральные продукты, производить&#10;&#10;Автоматически созданное описание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689" y="880684"/>
            <a:ext cx="1300471" cy="1300471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38"/>
          <a:stretch>
            <a:fillRect/>
          </a:stretch>
        </p:blipFill>
        <p:spPr>
          <a:xfrm>
            <a:off x="8272780" y="2429510"/>
            <a:ext cx="3715385" cy="3715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2024-05-09T09:36:00Z</dcterms:created>
  <dcterms:modified xsi:type="dcterms:W3CDTF">2024-07-12T09:44:03Z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CE1A92413F974D7496A0CAF6EA580EED_12</vt:lpwstr>
  </property>
  <property fmtid="{D5CDD505-2E9C-101B-9397-08002B2CF9AE}" pid="3" name="KSOProductBuildVer">
    <vt:lpwstr>1033-12.2.0.17153</vt:lpwstr>
  </property>
</Properties>
</file>