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F0C8-B4D6-11B4-6EFA-28A0D9A1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942D8B-8FE5-C005-F7D5-D401A5B7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-38380"/>
            <a:ext cx="12192000" cy="68963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C5955C-6D85-7E86-6BE9-C1A74587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1" y="6098887"/>
            <a:ext cx="900031" cy="77884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678228-4E16-B653-299C-901BD1257053}"/>
              </a:ext>
            </a:extLst>
          </p:cNvPr>
          <p:cNvSpPr/>
          <p:nvPr/>
        </p:nvSpPr>
        <p:spPr>
          <a:xfrm>
            <a:off x="2928252" y="205039"/>
            <a:ext cx="5486259" cy="1782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90BC-CE83-1F1F-DE9B-971C27B6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39711" y="472693"/>
            <a:ext cx="1445462" cy="12862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85AE9-F084-877E-F341-D0AD7F85EA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29905" y="465966"/>
            <a:ext cx="1526374" cy="13784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A1F3C-4856-9E1B-94B4-344E708FAF8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9377" y="469205"/>
            <a:ext cx="1418571" cy="13427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DAE0B-B8D8-D313-FA3B-0FEC847AF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contrast="2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15114" y="456347"/>
            <a:ext cx="1387455" cy="134094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1AD48-AA5C-104F-8066-924433CC8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19735" y="541907"/>
            <a:ext cx="1418918" cy="13202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CAA562-15E5-A5CD-F4FA-836A0F844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16113" y="452058"/>
            <a:ext cx="1451540" cy="1337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A681D4-3304-4650-D490-D225581B8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2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407403">
            <a:off x="4976712" y="471273"/>
            <a:ext cx="1394351" cy="1302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FD056-9750-7CCB-D7DD-26CA821118E3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contrast="2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02595" y="487104"/>
            <a:ext cx="1328562" cy="13546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DE44DC-76AC-FF46-204F-DF4C89F643E4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contrast="2000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758779" y="458445"/>
            <a:ext cx="1434877" cy="13643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097E6-1ED0-D027-AD22-A8C61584D31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contrast="20000"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58779" y="457251"/>
            <a:ext cx="1472972" cy="1407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EE4337-01F8-E914-9F59-AA0DBCC4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28579" y="411825"/>
            <a:ext cx="1467726" cy="14079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9C380D-D849-2733-0651-D0D810E01129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contrast="20000"/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029593" y="429590"/>
            <a:ext cx="1377384" cy="13857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4BB2DF-FE92-4562-98DB-A4C8BB02AD4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46" y="3577965"/>
            <a:ext cx="2872432" cy="28724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B7016-B15F-DC4E-5CCA-75ECB56A8D2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33" y="1820706"/>
            <a:ext cx="4852307" cy="48523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02361E-CE4C-B4D6-9845-C2CD9B9565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08" y="4794030"/>
            <a:ext cx="2182819" cy="21828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84D1F2-C44B-7567-0E54-2FFEFF8EF4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1" y="3586349"/>
            <a:ext cx="2033518" cy="20335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263C5F-6E9E-1E08-F28A-9EC6488BBA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69" y="797429"/>
            <a:ext cx="1223265" cy="1261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F6B8F08-34DE-DA8F-C43B-74F9EFF003D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/>
          <a:stretch/>
        </p:blipFill>
        <p:spPr>
          <a:xfrm flipH="1">
            <a:off x="7168517" y="3446020"/>
            <a:ext cx="1366503" cy="16372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0E002E-9080-8B3D-6FC6-F91104170FB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75790" y="4204801"/>
            <a:ext cx="589229" cy="5892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5C077E-580D-EFD2-A6C2-D88BEDF11C0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9" y="3916851"/>
            <a:ext cx="1381477" cy="13814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9F170F-0EA4-DDF4-8557-B3C539C562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41472" y="4871187"/>
            <a:ext cx="581559" cy="5815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8D10DFF-44F8-4079-9959-375D973085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26" y="5081591"/>
            <a:ext cx="2002173" cy="20021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B8EC2D-5E0C-05BE-63A7-08F6C29311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13120" y="6252664"/>
            <a:ext cx="625065" cy="6250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BA2D26-C94C-A459-9707-6532527381B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26507" y="4799868"/>
            <a:ext cx="707197" cy="707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4ECAC7-90EC-B3CA-6307-6C1986AABF1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005" y="1459486"/>
            <a:ext cx="70719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0143 0.28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9 0.02755 L -0.14739 -0.173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22 L 0.30313 -0.0868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15 L 0.1767 -0.1620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4466 -0.1217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8A1DCC-CD63-4EAC-A8F0-EE6A10AE6E2D}"/>
</file>

<file path=customXml/itemProps2.xml><?xml version="1.0" encoding="utf-8"?>
<ds:datastoreItem xmlns:ds="http://schemas.openxmlformats.org/officeDocument/2006/customXml" ds:itemID="{F11FA03B-7F9E-4C97-817B-C20066F61760}"/>
</file>

<file path=customXml/itemProps3.xml><?xml version="1.0" encoding="utf-8"?>
<ds:datastoreItem xmlns:ds="http://schemas.openxmlformats.org/officeDocument/2006/customXml" ds:itemID="{DAF241BE-8BDD-4402-A434-0D68B93097F7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37</cp:revision>
  <dcterms:created xsi:type="dcterms:W3CDTF">2024-11-12T18:32:05Z</dcterms:created>
  <dcterms:modified xsi:type="dcterms:W3CDTF">2024-12-29T19:48:12Z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