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2174E-C639-4DD1-BF55-DCF23CC28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041145-0378-4128-977A-8F65E1A82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4285FD-4BBC-4CF7-826B-10935B4B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7620-6A20-49E3-9AD3-9E86FB5A1AD1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153087-29EC-4018-B759-175730D7F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AAB0B-A2A5-4457-86BE-CBC662B5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B048-B957-4895-95D8-F8F270DA03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8689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71902-D335-42E0-9A29-8A1BEBE11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1962AC-009D-4477-891D-4F3BD5B27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5264D8-86A3-4525-975C-4007DCEB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7620-6A20-49E3-9AD3-9E86FB5A1AD1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C60EBB-E680-4EAD-89A5-00FA5725C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0CE1F-3158-4193-8C05-B3CF179DA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B048-B957-4895-95D8-F8F270DA03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3917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E85870-A3FB-4A26-A9E1-FC87E81B0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3E762F-1C63-4D6D-A4BC-CA4397860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50C6F1-04B4-41B6-9E8D-9A9F64C2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7620-6A20-49E3-9AD3-9E86FB5A1AD1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F63D0E-92E3-4995-9966-49AABE5A5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F103A8-F90D-4B26-8672-A39EDFA9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B048-B957-4895-95D8-F8F270DA03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26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9F864-B69A-447B-90A3-21BB22ED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2F25D1-FA63-4FBA-9432-ABE91FBEF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67900-7007-4F81-9207-4739C615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7620-6A20-49E3-9AD3-9E86FB5A1AD1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FB89F-60B8-4111-9D37-BC5C6D1CD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D3CE6D-A5C6-49D3-8754-10551ED79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B048-B957-4895-95D8-F8F270DA03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914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28D09-F0DC-4ADB-98E5-F129D7CAE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D17826-068F-4531-BD8C-0260B4915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314949-692F-42C2-9059-50E4771EE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7620-6A20-49E3-9AD3-9E86FB5A1AD1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E590EA-5D2D-4CCC-85DF-906CA43A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A37AF5-6F64-47AE-ABD5-EF8BAC21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B048-B957-4895-95D8-F8F270DA03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02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932F8-3820-4412-908B-104731186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9827F0-E038-4A1B-BAC0-089A31B4B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BE630-BDA2-4481-B1C5-597B818C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844AA0-EBC6-42E2-B590-32C3CE3AA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7620-6A20-49E3-9AD3-9E86FB5A1AD1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14B4D1-CDEA-48E2-A155-F251664C4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94E3E7-2DF1-45D7-8068-51C42584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B048-B957-4895-95D8-F8F270DA03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7262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B2A42-27DC-476D-BA7E-7974DF764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98D89C-9747-4E2A-BB9A-D6AE820CF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387DCB-46C4-4D8D-8105-F2AFA669D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BA5327-E5D3-431C-80C1-5938B322E3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FDACFF-6CBE-4035-89FA-986ED702D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5AB611-8C60-45F6-9F36-AA72C4855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7620-6A20-49E3-9AD3-9E86FB5A1AD1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27A88E-5B75-41FE-90E1-F053BD91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1871EA-31D2-4846-9A42-D6302CB8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B048-B957-4895-95D8-F8F270DA03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1922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1875B-E0FA-422F-9566-05D66F425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69B613-8547-4B1E-9598-280E2776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7620-6A20-49E3-9AD3-9E86FB5A1AD1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6A195C-643F-4E6D-BCF2-3CBC5F94B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1812BC0-F3E6-4EA7-BFEB-920120A9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B048-B957-4895-95D8-F8F270DA03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0411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51E091-6EC7-4D20-9884-8C578FF3D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7620-6A20-49E3-9AD3-9E86FB5A1AD1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38EDDE-7643-4BCC-8457-654970CFE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BA96A9-4B17-4B03-88E0-C7B6B4DA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B048-B957-4895-95D8-F8F270DA03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733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15821-755F-49BE-ADBF-3BD62E5C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4FCD2B-B124-4FCC-A5A4-65DE51743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8CEBC0-72F0-48D6-87FB-B2C192CB1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B1464-0A28-4853-8BC5-66C7DAA2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7620-6A20-49E3-9AD3-9E86FB5A1AD1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464311-16F3-4C03-938F-53E6BEC7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286E5C-93BD-4CEE-8DD2-682F187B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B048-B957-4895-95D8-F8F270DA03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2070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9D498-68D6-427F-A638-5051546C3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D5720A-C03C-4730-A861-028BA7557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F0B55D-6922-46A1-8536-383883303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FAA359-90FE-4808-BB68-73CE8A23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7620-6A20-49E3-9AD3-9E86FB5A1AD1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376F78-7DB6-4693-9C36-C93CAF2A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C8D661-DB62-4D27-A3D4-7852CB3C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B048-B957-4895-95D8-F8F270DA03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9841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30D6D-5EA6-43C4-8D34-8C874137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C4F5CF-AA9F-4980-9444-97D161BD7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81CD60-03EF-4522-803B-99A16B8A2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D7620-6A20-49E3-9AD3-9E86FB5A1AD1}" type="datetimeFigureOut">
              <a:rPr lang="ru-KZ" smtClean="0"/>
              <a:t>26.08.2024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2392C7-0EA7-4127-A07B-AC8E65FE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03983F-7E0A-41D0-8507-F97E4F601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8B048-B957-4895-95D8-F8F270DA03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7520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DC8446EA-059C-4B50-A0F9-0DD14235E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084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015FDDB-3E10-4ED2-97E6-D26777E144F9}"/>
              </a:ext>
            </a:extLst>
          </p:cNvPr>
          <p:cNvSpPr/>
          <p:nvPr/>
        </p:nvSpPr>
        <p:spPr>
          <a:xfrm>
            <a:off x="1325703" y="5885568"/>
            <a:ext cx="6282813" cy="852582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8" name="Облачко с текстом: овальное 7">
            <a:extLst>
              <a:ext uri="{FF2B5EF4-FFF2-40B4-BE49-F238E27FC236}">
                <a16:creationId xmlns:a16="http://schemas.microsoft.com/office/drawing/2014/main" id="{AA54E08D-FF41-49A5-9829-F16856EA6441}"/>
              </a:ext>
            </a:extLst>
          </p:cNvPr>
          <p:cNvSpPr/>
          <p:nvPr/>
        </p:nvSpPr>
        <p:spPr>
          <a:xfrm>
            <a:off x="2670651" y="918520"/>
            <a:ext cx="2275786" cy="1352785"/>
          </a:xfrm>
          <a:prstGeom prst="wedgeEllipseCallout">
            <a:avLst>
              <a:gd name="adj1" fmla="val -42971"/>
              <a:gd name="adj2" fmla="val 875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Это моя мама?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слон">
            <a:extLst>
              <a:ext uri="{FF2B5EF4-FFF2-40B4-BE49-F238E27FC236}">
                <a16:creationId xmlns:a16="http://schemas.microsoft.com/office/drawing/2014/main" id="{699585CC-F28E-465A-87C5-945F6D094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2688" y="1093964"/>
            <a:ext cx="4953439" cy="4953439"/>
          </a:xfrm>
          <a:prstGeom prst="rect">
            <a:avLst/>
          </a:prstGeom>
        </p:spPr>
      </p:pic>
      <p:pic>
        <p:nvPicPr>
          <p:cNvPr id="12" name="мышь">
            <a:extLst>
              <a:ext uri="{FF2B5EF4-FFF2-40B4-BE49-F238E27FC236}">
                <a16:creationId xmlns:a16="http://schemas.microsoft.com/office/drawing/2014/main" id="{1FF1AAD1-9470-4869-9268-5FC9F08BB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1053" y="3486875"/>
            <a:ext cx="2553929" cy="2553929"/>
          </a:xfrm>
          <a:prstGeom prst="rect">
            <a:avLst/>
          </a:prstGeom>
        </p:spPr>
      </p:pic>
      <p:pic>
        <p:nvPicPr>
          <p:cNvPr id="14" name="жираф">
            <a:extLst>
              <a:ext uri="{FF2B5EF4-FFF2-40B4-BE49-F238E27FC236}">
                <a16:creationId xmlns:a16="http://schemas.microsoft.com/office/drawing/2014/main" id="{1F9ABFEA-BC5A-4CA4-941E-5F7D36319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53" y="1767554"/>
            <a:ext cx="4123918" cy="4123918"/>
          </a:xfrm>
          <a:prstGeom prst="rect">
            <a:avLst/>
          </a:prstGeom>
        </p:spPr>
      </p:pic>
      <p:pic>
        <p:nvPicPr>
          <p:cNvPr id="16" name="птица">
            <a:extLst>
              <a:ext uri="{FF2B5EF4-FFF2-40B4-BE49-F238E27FC236}">
                <a16:creationId xmlns:a16="http://schemas.microsoft.com/office/drawing/2014/main" id="{F65D7A93-0D50-4CF4-9F41-6C3BE532F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42" y="2316331"/>
            <a:ext cx="3483509" cy="3486875"/>
          </a:xfrm>
          <a:prstGeom prst="rect">
            <a:avLst/>
          </a:prstGeom>
        </p:spPr>
      </p:pic>
      <p:pic>
        <p:nvPicPr>
          <p:cNvPr id="18" name="тигр">
            <a:extLst>
              <a:ext uri="{FF2B5EF4-FFF2-40B4-BE49-F238E27FC236}">
                <a16:creationId xmlns:a16="http://schemas.microsoft.com/office/drawing/2014/main" id="{35B3B0F1-8B77-4486-A0BF-342369218C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46" y="2441631"/>
            <a:ext cx="3423895" cy="3423895"/>
          </a:xfrm>
          <a:prstGeom prst="rect">
            <a:avLst/>
          </a:prstGeom>
        </p:spPr>
      </p:pic>
      <p:grpSp>
        <p:nvGrpSpPr>
          <p:cNvPr id="23" name="кит">
            <a:extLst>
              <a:ext uri="{FF2B5EF4-FFF2-40B4-BE49-F238E27FC236}">
                <a16:creationId xmlns:a16="http://schemas.microsoft.com/office/drawing/2014/main" id="{4D3E22BE-8171-409D-8EED-DFB4A3CBCD58}"/>
              </a:ext>
            </a:extLst>
          </p:cNvPr>
          <p:cNvGrpSpPr/>
          <p:nvPr/>
        </p:nvGrpSpPr>
        <p:grpSpPr>
          <a:xfrm>
            <a:off x="4722708" y="2420262"/>
            <a:ext cx="3740512" cy="4042293"/>
            <a:chOff x="3600762" y="907240"/>
            <a:chExt cx="4990476" cy="5016998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7E22B51F-1C5C-40DC-981B-7ACA8F8B3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762" y="933762"/>
              <a:ext cx="4990476" cy="4990476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676FA0E1-9621-47C4-A7A8-22E418742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113" b="90000" l="9959" r="89959">
                          <a14:foregroundMark x1="13745" y1="6698" x2="13745" y2="6698"/>
                          <a14:foregroundMark x1="39835" y1="5283" x2="39835" y2="5283"/>
                          <a14:foregroundMark x1="47984" y1="20660" x2="47984" y2="20660"/>
                          <a14:foregroundMark x1="26831" y1="16038" x2="28230" y2="34528"/>
                          <a14:foregroundMark x1="40988" y1="3113" x2="40988" y2="3113"/>
                          <a14:foregroundMark x1="12593" y1="6132" x2="12593" y2="6132"/>
                          <a14:foregroundMark x1="12593" y1="6132" x2="12593" y2="6132"/>
                          <a14:backgroundMark x1="17366" y1="56226" x2="27160" y2="57264"/>
                          <a14:backgroundMark x1="27160" y1="57264" x2="58601" y2="71509"/>
                          <a14:backgroundMark x1="58601" y1="71509" x2="66173" y2="70755"/>
                          <a14:backgroundMark x1="66173" y1="70755" x2="73004" y2="67642"/>
                          <a14:backgroundMark x1="73004" y1="67642" x2="76626" y2="64057"/>
                          <a14:backgroundMark x1="25350" y1="51321" x2="20000" y2="46792"/>
                          <a14:backgroundMark x1="20000" y1="46792" x2="13004" y2="46321"/>
                          <a14:backgroundMark x1="13004" y1="46321" x2="9712" y2="52264"/>
                          <a14:backgroundMark x1="9712" y1="52264" x2="7984" y2="60094"/>
                          <a14:backgroundMark x1="7984" y1="60094" x2="8807" y2="67358"/>
                          <a14:backgroundMark x1="8807" y1="67358" x2="15144" y2="71981"/>
                          <a14:backgroundMark x1="15144" y1="71981" x2="20494" y2="67170"/>
                          <a14:backgroundMark x1="20494" y1="67170" x2="22881" y2="55472"/>
                          <a14:backgroundMark x1="31523" y1="53302" x2="30617" y2="60755"/>
                          <a14:backgroundMark x1="30617" y1="60755" x2="32428" y2="68679"/>
                          <a14:backgroundMark x1="32428" y1="68679" x2="38272" y2="73019"/>
                          <a14:backgroundMark x1="38272" y1="73019" x2="43539" y2="69245"/>
                          <a14:backgroundMark x1="43539" y1="69245" x2="40576" y2="61038"/>
                          <a14:backgroundMark x1="40576" y1="61038" x2="34733" y2="54906"/>
                          <a14:backgroundMark x1="34733" y1="54906" x2="30864" y2="52642"/>
                          <a14:backgroundMark x1="40905" y1="53774" x2="53169" y2="62547"/>
                          <a14:backgroundMark x1="53169" y1="62547" x2="68724" y2="65000"/>
                          <a14:backgroundMark x1="68724" y1="65000" x2="69547" y2="64811"/>
                          <a14:backgroundMark x1="73251" y1="64340" x2="82469" y2="51887"/>
                          <a14:backgroundMark x1="82469" y1="51887" x2="83621" y2="47453"/>
                          <a14:backgroundMark x1="80988" y1="42264" x2="85267" y2="47736"/>
                          <a14:backgroundMark x1="85267" y1="47736" x2="93004" y2="51038"/>
                          <a14:backgroundMark x1="77613" y1="63491" x2="69053" y2="70377"/>
                          <a14:backgroundMark x1="69053" y1="70377" x2="51605" y2="71981"/>
                          <a14:backgroundMark x1="51605" y1="71981" x2="17366" y2="69528"/>
                          <a14:backgroundMark x1="19342" y1="73962" x2="41975" y2="80566"/>
                          <a14:backgroundMark x1="41975" y1="80566" x2="49136" y2="79528"/>
                          <a14:backgroundMark x1="49136" y1="79528" x2="75226" y2="66415"/>
                          <a14:backgroundMark x1="75226" y1="66415" x2="75226" y2="66415"/>
                          <a14:backgroundMark x1="85926" y1="56887" x2="68724" y2="75000"/>
                          <a14:backgroundMark x1="68724" y1="75000" x2="47490" y2="78679"/>
                          <a14:backgroundMark x1="36626" y1="5472" x2="39753" y2="3585"/>
                          <a14:backgroundMark x1="41481" y1="3113" x2="42881" y2="40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6" t="2634" r="47976" b="44731"/>
            <a:stretch/>
          </p:blipFill>
          <p:spPr>
            <a:xfrm>
              <a:off x="5712137" y="907240"/>
              <a:ext cx="1318590" cy="1296635"/>
            </a:xfrm>
            <a:prstGeom prst="rect">
              <a:avLst/>
            </a:prstGeom>
            <a:effectLst>
              <a:glow rad="12700">
                <a:schemeClr val="accent1">
                  <a:lumMod val="50000"/>
                </a:schemeClr>
              </a:glow>
            </a:effectLst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3F59F1F-34DE-421A-823A-C95F8DF04F6F}"/>
              </a:ext>
            </a:extLst>
          </p:cNvPr>
          <p:cNvSpPr txBox="1"/>
          <p:nvPr/>
        </p:nvSpPr>
        <p:spPr>
          <a:xfrm>
            <a:off x="1229442" y="5874025"/>
            <a:ext cx="6475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 слоник Саня. И однажды я потерялся.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Помоги найти мою маму!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B08627-BA72-4C1A-B878-3EDEC763073B}"/>
              </a:ext>
            </a:extLst>
          </p:cNvPr>
          <p:cNvSpPr txBox="1"/>
          <p:nvPr/>
        </p:nvSpPr>
        <p:spPr>
          <a:xfrm>
            <a:off x="1351041" y="5904821"/>
            <a:ext cx="6475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Моя мама серого цвета и большая, как самосвал!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7AEE27-1DDF-4F2A-BC70-125F4A85F5AC}"/>
              </a:ext>
            </a:extLst>
          </p:cNvPr>
          <p:cNvSpPr txBox="1"/>
          <p:nvPr/>
        </p:nvSpPr>
        <p:spPr>
          <a:xfrm>
            <a:off x="1311005" y="6009200"/>
            <a:ext cx="6475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Моя мама высокая и с длинным хоботом.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DF1846-88B7-4019-9421-367E561FACD8}"/>
              </a:ext>
            </a:extLst>
          </p:cNvPr>
          <p:cNvSpPr txBox="1"/>
          <p:nvPr/>
        </p:nvSpPr>
        <p:spPr>
          <a:xfrm>
            <a:off x="1221453" y="5894457"/>
            <a:ext cx="6475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 моей мамы красивые песни, но перьев у неё нет.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F69CDA-FA42-40ED-A534-771D90C22CA6}"/>
              </a:ext>
            </a:extLst>
          </p:cNvPr>
          <p:cNvSpPr txBox="1"/>
          <p:nvPr/>
        </p:nvSpPr>
        <p:spPr>
          <a:xfrm>
            <a:off x="1331023" y="5915915"/>
            <a:ext cx="6475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Кушает моя мама только свежую траву, листья с кустов и деревьев.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A377F8-FB14-43B4-AA3A-4F3581D8755A}"/>
              </a:ext>
            </a:extLst>
          </p:cNvPr>
          <p:cNvSpPr txBox="1"/>
          <p:nvPr/>
        </p:nvSpPr>
        <p:spPr>
          <a:xfrm>
            <a:off x="1150749" y="5878944"/>
            <a:ext cx="6475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Мама очень любит купаться и пускать фонтан воды из хобота.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36BB0D-E2B3-4E46-B380-0FBF97349CAE}"/>
              </a:ext>
            </a:extLst>
          </p:cNvPr>
          <p:cNvSpPr txBox="1"/>
          <p:nvPr/>
        </p:nvSpPr>
        <p:spPr>
          <a:xfrm>
            <a:off x="1229442" y="5839962"/>
            <a:ext cx="6475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Моя любимая мама, самая лучшая на свете!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слон">
            <a:extLst>
              <a:ext uri="{FF2B5EF4-FFF2-40B4-BE49-F238E27FC236}">
                <a16:creationId xmlns:a16="http://schemas.microsoft.com/office/drawing/2014/main" id="{BA9BB685-5711-4247-8F92-DE3F1182F66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4064" y="1594912"/>
            <a:ext cx="4549459" cy="4549459"/>
          </a:xfrm>
          <a:prstGeom prst="rect">
            <a:avLst/>
          </a:prstGeom>
        </p:spPr>
      </p:pic>
      <p:pic>
        <p:nvPicPr>
          <p:cNvPr id="5" name="слоненок">
            <a:extLst>
              <a:ext uri="{FF2B5EF4-FFF2-40B4-BE49-F238E27FC236}">
                <a16:creationId xmlns:a16="http://schemas.microsoft.com/office/drawing/2014/main" id="{98148EA0-48C0-48F2-AD58-CBA21C5607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4" y="2388100"/>
            <a:ext cx="3669204" cy="379033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0050EBB-206E-433F-B227-80E450AE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340" y="3257319"/>
            <a:ext cx="3152049" cy="3152049"/>
          </a:xfrm>
          <a:prstGeom prst="rect">
            <a:avLst/>
          </a:prstGeom>
        </p:spPr>
      </p:pic>
      <p:pic>
        <p:nvPicPr>
          <p:cNvPr id="38" name="Google Shape;84;p1">
            <a:extLst>
              <a:ext uri="{FF2B5EF4-FFF2-40B4-BE49-F238E27FC236}">
                <a16:creationId xmlns:a16="http://schemas.microsoft.com/office/drawing/2014/main" id="{E44364DF-C2B6-4A4D-BD1E-9DF1FF685B91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1035CCA-8654-46DE-B2D8-73C72323AE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747" y="1093964"/>
            <a:ext cx="1996440" cy="199644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C44470C-53F7-4578-9902-A6902216E87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42" b="24434" l="35391" r="56872">
                        <a14:foregroundMark x1="49630" y1="24434" x2="50206" y2="24434"/>
                        <a14:foregroundMark x1="40905" y1="4434" x2="38930" y2="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5" t="1" r="40439" b="73508"/>
          <a:stretch/>
        </p:blipFill>
        <p:spPr>
          <a:xfrm rot="3745348" flipV="1">
            <a:off x="1626108" y="3946818"/>
            <a:ext cx="1102421" cy="9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5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10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000"/>
                            </p:stCondLst>
                            <p:childTnLst>
                              <p:par>
                                <p:cTn id="158" presetID="10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21784 0.01204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8" grpId="8" animBg="1"/>
      <p:bldP spid="8" grpId="9" animBg="1"/>
      <p:bldP spid="8" grpId="10" animBg="1"/>
      <p:bldP spid="8" grpId="11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81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2024-08-25T18:53:28Z</dcterms:created>
  <dcterms:modified xsi:type="dcterms:W3CDTF">2024-08-25T20:06:55Z</dcterms:modified>
</cp:coreProperties>
</file>