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3" name="слон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08" r="-64008"/>
          <a:stretch>
            <a:fillRect/>
          </a:stretch>
        </p:blipFill>
        <p:spPr>
          <a:xfrm>
            <a:off x="4658414" y="3373312"/>
            <a:ext cx="3308400" cy="3306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CBC91E3-6817-4279-A86A-8023ACE63161}"/>
</file>

<file path=customXml/itemProps2.xml><?xml version="1.0" encoding="utf-8"?>
<ds:datastoreItem xmlns:ds="http://schemas.openxmlformats.org/officeDocument/2006/customXml" ds:itemID="{D6D27037-8407-4059-B5EE-6840B0FDEC62}"/>
</file>

<file path=customXml/itemProps3.xml><?xml version="1.0" encoding="utf-8"?>
<ds:datastoreItem xmlns:ds="http://schemas.openxmlformats.org/officeDocument/2006/customXml" ds:itemID="{4C889E6A-F987-457A-B417-E13EE36670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