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1.xml"/><Relationship Id="rId25" Type="http://schemas.openxmlformats.org/officeDocument/2006/relationships/image" Target="../media/image22.png"/><Relationship Id="rId24" Type="http://schemas.openxmlformats.org/officeDocument/2006/relationships/tags" Target="../tags/tag1.xml"/><Relationship Id="rId23" Type="http://schemas.openxmlformats.org/officeDocument/2006/relationships/image" Target="../media/image21.png"/><Relationship Id="rId22" Type="http://schemas.openxmlformats.org/officeDocument/2006/relationships/image" Target="../media/image20.png"/><Relationship Id="rId21" Type="http://schemas.openxmlformats.org/officeDocument/2006/relationships/image" Target="../media/image19.png"/><Relationship Id="rId20" Type="http://schemas.openxmlformats.org/officeDocument/2006/relationships/image" Target="../media/image18.png"/><Relationship Id="rId2" Type="http://schemas.openxmlformats.org/officeDocument/2006/relationships/image" Target="../media/image2.png"/><Relationship Id="rId19" Type="http://schemas.openxmlformats.org/officeDocument/2006/relationships/image" Target="../media/image17.png"/><Relationship Id="rId18" Type="http://schemas.openxmlformats.org/officeDocument/2006/relationships/image" Target="../media/image16.png"/><Relationship Id="rId17" Type="http://schemas.openxmlformats.org/officeDocument/2006/relationships/image" Target="../media/image15.png"/><Relationship Id="rId16" Type="http://schemas.openxmlformats.org/officeDocument/2006/relationships/image" Target="../media/image14.png"/><Relationship Id="rId15" Type="http://schemas.microsoft.com/office/2007/relationships/media" Target="../media/media1.mp3"/><Relationship Id="rId14" Type="http://schemas.openxmlformats.org/officeDocument/2006/relationships/audio" Target="../media/media1.mp3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64" name="Picture 63" descr="Без назви-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9375" y="2751455"/>
            <a:ext cx="3437890" cy="343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