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25" d="100"/>
          <a:sy n="25" d="100"/>
        </p:scale>
        <p:origin x="3228" y="169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2" y="72708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0B182D-8461-4841-A2C9-C84DF582419E}"/>
</file>

<file path=customXml/itemProps2.xml><?xml version="1.0" encoding="utf-8"?>
<ds:datastoreItem xmlns:ds="http://schemas.openxmlformats.org/officeDocument/2006/customXml" ds:itemID="{07FCDDF1-B158-404B-8532-C0577D9FEA55}"/>
</file>

<file path=customXml/itemProps3.xml><?xml version="1.0" encoding="utf-8"?>
<ds:datastoreItem xmlns:ds="http://schemas.openxmlformats.org/officeDocument/2006/customXml" ds:itemID="{D2CB16E4-8076-4FD9-B9C2-2303D3048466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2025-01-24T21:31:48Z</dcterms:created>
  <dcterms:modified xsi:type="dcterms:W3CDTF">2025-01-25T14:08:19Z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