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6" Type="http://schemas.openxmlformats.org/officeDocument/2006/relationships/slideLayout" Target="../slideLayouts/slideLayout7.xml"/><Relationship Id="rId25" Type="http://schemas.openxmlformats.org/officeDocument/2006/relationships/image" Target="../media/image24.png"/><Relationship Id="rId24" Type="http://schemas.openxmlformats.org/officeDocument/2006/relationships/tags" Target="../tags/tag1.xml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15273" y="4954081"/>
            <a:ext cx="7364039" cy="15017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Кто эти люди и чем они занимаются? Помоги персонажу найти нужный предмет для каждой профессии.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Кликай на экран для начала игры.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Профессии: фотограф, доктор, пожарный, носильщик.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8103870" y="1812290"/>
            <a:ext cx="346075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WPS Presentation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7</cp:revision>
  <dcterms:created xsi:type="dcterms:W3CDTF">2024-04-15T09:19:00Z</dcterms:created>
  <dcterms:modified xsi:type="dcterms:W3CDTF">2024-06-13T12:31:20Z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