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7" name="Picture 6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427085" y="1973580"/>
            <a:ext cx="3476625" cy="3476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