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" y="-27305"/>
            <a:ext cx="12213590" cy="6979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3200" r="1006" b="-1208"/>
          <a:stretch>
            <a:fillRect/>
          </a:stretch>
        </p:blipFill>
        <p:spPr>
          <a:xfrm>
            <a:off x="7825740" y="2400935"/>
            <a:ext cx="4229735" cy="4230370"/>
          </a:xfrm>
          <a:prstGeom prst="rect">
            <a:avLst/>
          </a:prstGeom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1219200" y="2624667"/>
            <a:ext cx="3132667" cy="1655762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1" y="2352759"/>
            <a:ext cx="3651821" cy="2170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34" y="4332428"/>
            <a:ext cx="3651821" cy="2170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2" y="4341369"/>
            <a:ext cx="3651821" cy="2170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4" y="2708381"/>
            <a:ext cx="1536754" cy="15409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6" y="4523123"/>
            <a:ext cx="1679954" cy="16799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71" y="2476780"/>
            <a:ext cx="2172535" cy="217036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0BD734D-A1A8-36B9-F420-E29713652ACF}"/>
              </a:ext>
            </a:extLst>
          </p:cNvPr>
          <p:cNvSpPr/>
          <p:nvPr/>
        </p:nvSpPr>
        <p:spPr>
          <a:xfrm>
            <a:off x="1877875" y="735193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467727C-0548-0786-5525-E04D5CC30306}"/>
              </a:ext>
            </a:extLst>
          </p:cNvPr>
          <p:cNvSpPr/>
          <p:nvPr/>
        </p:nvSpPr>
        <p:spPr>
          <a:xfrm>
            <a:off x="1877875" y="735193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полетіла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F65E824-5866-20A5-5776-F20511B81EB9}"/>
              </a:ext>
            </a:extLst>
          </p:cNvPr>
          <p:cNvSpPr/>
          <p:nvPr/>
        </p:nvSpPr>
        <p:spPr>
          <a:xfrm>
            <a:off x="1877874" y="704785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3499F5-2743-9352-D3ED-635B98952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39" y="4750890"/>
            <a:ext cx="1965593" cy="147419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7" y="4517179"/>
            <a:ext cx="1904504" cy="1904504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B87C965-2FB7-5C45-3441-17BEB6CFC0E2}"/>
              </a:ext>
            </a:extLst>
          </p:cNvPr>
          <p:cNvSpPr/>
          <p:nvPr/>
        </p:nvSpPr>
        <p:spPr>
          <a:xfrm>
            <a:off x="1877751" y="670410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знесла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83B7416-64DE-D607-CDBA-7CB6CF177E99}"/>
              </a:ext>
            </a:extLst>
          </p:cNvPr>
          <p:cNvSpPr/>
          <p:nvPr/>
        </p:nvSpPr>
        <p:spPr>
          <a:xfrm>
            <a:off x="1859820" y="670410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стрибає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642072D4-0242-6B2D-E5D1-AE097617F7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7739" y="2645496"/>
            <a:ext cx="1733184" cy="1733184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24FA400-9A14-0872-BD0D-F7E3A433E359}"/>
              </a:ext>
            </a:extLst>
          </p:cNvPr>
          <p:cNvSpPr/>
          <p:nvPr/>
        </p:nvSpPr>
        <p:spPr>
          <a:xfrm>
            <a:off x="1859820" y="630695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сильний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67F42850-7E05-F548-D504-DAD673574B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13" b="93848" l="10000" r="90000">
                        <a14:foregroundMark x1="43125" y1="7813" x2="42969" y2="11230"/>
                        <a14:foregroundMark x1="39141" y1="89258" x2="37969" y2="90234"/>
                        <a14:foregroundMark x1="59141" y1="90430" x2="58828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45" y="2588039"/>
            <a:ext cx="2147473" cy="171797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77" y="4508238"/>
            <a:ext cx="2502559" cy="1876919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9F097D6-D961-9B97-3C19-B607C0351DAF}"/>
              </a:ext>
            </a:extLst>
          </p:cNvPr>
          <p:cNvSpPr/>
          <p:nvPr/>
        </p:nvSpPr>
        <p:spPr>
          <a:xfrm>
            <a:off x="1805357" y="611219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Ця-ця-ця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ця-ця-ця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біленька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скот, млекопитающее, крупный рогатый ско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7CDF1FC-22DC-5334-7E25-9C6B7ACE18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04" y="4597074"/>
            <a:ext cx="1716724" cy="1716724"/>
          </a:xfrm>
          <a:prstGeom prst="rect">
            <a:avLst/>
          </a:prstGeom>
        </p:spPr>
      </p:pic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C17EF7F-6B54-D7F8-8274-6513728A9085}"/>
              </a:ext>
            </a:extLst>
          </p:cNvPr>
          <p:cNvSpPr/>
          <p:nvPr/>
        </p:nvSpPr>
        <p:spPr>
          <a:xfrm>
            <a:off x="1805357" y="571504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дівчинка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намалювала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6043AAB-8C47-4CA1-843E-B0819486237B}"/>
              </a:ext>
            </a:extLst>
          </p:cNvPr>
          <p:cNvSpPr/>
          <p:nvPr/>
        </p:nvSpPr>
        <p:spPr>
          <a:xfrm>
            <a:off x="1805357" y="596320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Цу-цу-цу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цу-цу-цу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хочу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з’їсти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9E73BC65-DB92-9C95-A00B-5BCC72AFC5D4}"/>
              </a:ext>
            </a:extLst>
          </p:cNvPr>
          <p:cNvSpPr/>
          <p:nvPr/>
        </p:nvSpPr>
        <p:spPr>
          <a:xfrm>
            <a:off x="1841889" y="521073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чиста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9B864AD-B66F-4311-17E2-C66A36FA39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56" y="4646827"/>
            <a:ext cx="1546905" cy="154690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974825F-2F50-C3F3-C428-C2C80FCBF6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22" y="2669630"/>
            <a:ext cx="1583101" cy="1583101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897FA92-6A48-8306-05B7-2A60AE115D3B}"/>
              </a:ext>
            </a:extLst>
          </p:cNvPr>
          <p:cNvSpPr/>
          <p:nvPr/>
        </p:nvSpPr>
        <p:spPr>
          <a:xfrm>
            <a:off x="1823958" y="514781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Ців-ців-ців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ців-ців-ців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граємо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877751" y="470784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91895" l="9961" r="89941">
                        <a14:foregroundMark x1="58789" y1="90332" x2="65723" y2="91895"/>
                        <a14:backgroundMark x1="40234" y1="23340" x2="19727" y2="32227"/>
                        <a14:backgroundMark x1="34082" y1="14648" x2="18848" y2="30957"/>
                        <a14:backgroundMark x1="32227" y1="16113" x2="22949" y2="33301"/>
                        <a14:backgroundMark x1="31152" y1="11133" x2="18848" y2="22949"/>
                        <a14:backgroundMark x1="26953" y1="16602" x2="20313" y2="22363"/>
                        <a14:backgroundMark x1="30176" y1="14453" x2="23535" y2="24512"/>
                        <a14:backgroundMark x1="40527" y1="11914" x2="31445" y2="27148"/>
                        <a14:backgroundMark x1="44434" y1="15039" x2="33594" y2="35449"/>
                        <a14:backgroundMark x1="46289" y1="24316" x2="34766" y2="38379"/>
                        <a14:backgroundMark x1="46191" y1="30566" x2="39746" y2="36523"/>
                        <a14:backgroundMark x1="48438" y1="29102" x2="40820" y2="35547"/>
                        <a14:backgroundMark x1="49023" y1="21484" x2="43262" y2="32324"/>
                        <a14:backgroundMark x1="45508" y1="15820" x2="48633" y2="31152"/>
                        <a14:backgroundMark x1="48047" y1="24805" x2="50195" y2="31445"/>
                        <a14:backgroundMark x1="48438" y1="26855" x2="46582" y2="31641"/>
                        <a14:backgroundMark x1="50586" y1="29785" x2="43652" y2="35254"/>
                        <a14:backgroundMark x1="46582" y1="33691" x2="39844" y2="39551"/>
                        <a14:backgroundMark x1="44141" y1="34863" x2="42578" y2="48535"/>
                        <a14:backgroundMark x1="44141" y1="39844" x2="43945" y2="58887"/>
                        <a14:backgroundMark x1="44141" y1="47754" x2="48340" y2="68262"/>
                        <a14:backgroundMark x1="44531" y1="59082" x2="47363" y2="67871"/>
                        <a14:backgroundMark x1="46191" y1="62891" x2="44434" y2="70313"/>
                        <a14:backgroundMark x1="49121" y1="66113" x2="49805" y2="71387"/>
                        <a14:backgroundMark x1="48340" y1="61621" x2="48145" y2="66113"/>
                        <a14:backgroundMark x1="50098" y1="62402" x2="50781" y2="67578"/>
                        <a14:backgroundMark x1="48145" y1="59961" x2="45020" y2="72070"/>
                        <a14:backgroundMark x1="40918" y1="57324" x2="34863" y2="65625"/>
                        <a14:backgroundMark x1="32129" y1="34375" x2="26270" y2="61035"/>
                        <a14:backgroundMark x1="26270" y1="61035" x2="24805" y2="62402"/>
                        <a14:backgroundMark x1="29492" y1="35547" x2="19043" y2="53711"/>
                        <a14:backgroundMark x1="26074" y1="36523" x2="23242" y2="66016"/>
                        <a14:backgroundMark x1="23242" y1="66016" x2="24023" y2="67578"/>
                        <a14:backgroundMark x1="32617" y1="53711" x2="31152" y2="69238"/>
                        <a14:backgroundMark x1="34766" y1="42676" x2="31836" y2="72461"/>
                        <a14:backgroundMark x1="31152" y1="74902" x2="32715" y2="82520"/>
                        <a14:backgroundMark x1="39355" y1="64453" x2="35938" y2="80078"/>
                        <a14:backgroundMark x1="41602" y1="65723" x2="37988" y2="80469"/>
                        <a14:backgroundMark x1="44824" y1="71777" x2="41895" y2="81152"/>
                        <a14:backgroundMark x1="46289" y1="73926" x2="45898" y2="79199"/>
                        <a14:backgroundMark x1="48633" y1="73535" x2="45996" y2="79883"/>
                        <a14:backgroundMark x1="33398" y1="65918" x2="21582" y2="68652"/>
                        <a14:backgroundMark x1="25000" y1="54102" x2="23340" y2="76172"/>
                        <a14:backgroundMark x1="48340" y1="72949" x2="47656" y2="77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4153">
            <a:off x="5073524" y="1959002"/>
            <a:ext cx="2156917" cy="2156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0" grpId="0" animBg="1"/>
      <p:bldP spid="24" grpId="0" animBg="1"/>
      <p:bldP spid="31" grpId="0" animBg="1"/>
      <p:bldP spid="38" grpId="0" animBg="1"/>
      <p:bldP spid="40" grpId="0" animBg="1"/>
      <p:bldP spid="43" grpId="0" animBg="1"/>
      <p:bldP spid="5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326C6D-D8C1-4ABB-B2C0-9CE33ACE97DF}"/>
</file>

<file path=customXml/itemProps2.xml><?xml version="1.0" encoding="utf-8"?>
<ds:datastoreItem xmlns:ds="http://schemas.openxmlformats.org/officeDocument/2006/customXml" ds:itemID="{6EFEDFBD-1353-4D9B-A8B9-B122EF17F5EA}"/>
</file>

<file path=customXml/itemProps3.xml><?xml version="1.0" encoding="utf-8"?>
<ds:datastoreItem xmlns:ds="http://schemas.openxmlformats.org/officeDocument/2006/customXml" ds:itemID="{1AF135A0-5359-45D9-8B73-C8815A5129B2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76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2024-05-04T05:41:00Z</dcterms:created>
  <dcterms:modified xsi:type="dcterms:W3CDTF">2024-12-28T11:27:39Z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D0E952F27B254FD3AB596C96E6374BF2_12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