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0805" y="3535045"/>
            <a:ext cx="3470910" cy="347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