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A5943-7E74-43A7-994B-66A1D1A86131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34699-E36F-4800-A441-5C422258A2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903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4699-E36F-4800-A441-5C422258A2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785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2971800" y="284405"/>
            <a:ext cx="8567666" cy="6451893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10BBDB48-3D28-4986-686C-F2BE34015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3" y="3709037"/>
            <a:ext cx="2798636" cy="2798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3344296" y="203053"/>
            <a:ext cx="7462323" cy="645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Dni</a:t>
            </a:r>
            <a:r>
              <a:rPr lang="en-US" sz="2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tygodnia</a:t>
            </a:r>
            <a:endParaRPr lang="en-US" sz="24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Powiedz mi, powiedz mi,</a:t>
            </a:r>
            <a:r>
              <a:rPr lang="en-US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jakie znasz tygodnia dni?</a:t>
            </a: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jem czekolady kawałek,</a:t>
            </a: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znak, że mamy …</a:t>
            </a: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gdy bananów zjem cały worek,</a:t>
            </a: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znak, że mamy …</a:t>
            </a: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Kiedy jeżdżę autem po ogrodzie,</a:t>
            </a: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znak, że mamy … </a:t>
            </a:r>
            <a:endParaRPr lang="en-US" sz="20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mnie odwiedza kolega Bartek,</a:t>
            </a: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znak, że mamy … </a:t>
            </a:r>
            <a:endParaRPr lang="en-US" sz="20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Kiedy głaszczę sześć kociątek,</a:t>
            </a: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znak, że mamy …</a:t>
            </a: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latam w niebo samolotem,</a:t>
            </a: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znak, że mamy …</a:t>
            </a: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gdy pomysłów mam bardzo wiele,</a:t>
            </a: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znak, że przyszła …</a:t>
            </a:r>
          </a:p>
          <a:p>
            <a:pPr algn="ctr">
              <a:lnSpc>
                <a:spcPct val="120000"/>
              </a:lnSpc>
            </a:pP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Powiedz mi, powiedz mi,</a:t>
            </a:r>
            <a:r>
              <a:rPr lang="en-US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jakie znasz tygodnia dni?</a:t>
            </a:r>
            <a:endParaRPr lang="ru-UA" sz="20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8200341" y="1478306"/>
            <a:ext cx="1705660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PONIEDZIAŁEK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8197158" y="2227971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WTOREK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8230413" y="2977636"/>
            <a:ext cx="989787" cy="3039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ŚRODĘ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8243168" y="3683141"/>
            <a:ext cx="1332792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CZWARTEK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8208936" y="4421484"/>
            <a:ext cx="987227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PIĄTEK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207998" y="5166836"/>
            <a:ext cx="108465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SOBOTĘ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8376320" y="5857862"/>
            <a:ext cx="1288825" cy="3865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NIEDZIELA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7" y="4272742"/>
            <a:ext cx="1292869" cy="129286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696" y="2937176"/>
            <a:ext cx="1189742" cy="118974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026" y="3872658"/>
            <a:ext cx="1182519" cy="118251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241" y="5182234"/>
            <a:ext cx="1084651" cy="108465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460" y="2271585"/>
            <a:ext cx="1189742" cy="118974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633" y="1676713"/>
            <a:ext cx="1102516" cy="110251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747" y="682792"/>
            <a:ext cx="1189743" cy="11897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390884" y="865381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117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8</cp:revision>
  <dcterms:created xsi:type="dcterms:W3CDTF">2025-01-20T15:52:25Z</dcterms:created>
  <dcterms:modified xsi:type="dcterms:W3CDTF">2025-07-11T19:09:53Z</dcterms:modified>
</cp:coreProperties>
</file>