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5" y="529722"/>
            <a:ext cx="2254069" cy="22540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r="23876"/>
          <a:stretch>
            <a:fillRect/>
          </a:stretch>
        </p:blipFill>
        <p:spPr>
          <a:xfrm>
            <a:off x="4908414" y="770542"/>
            <a:ext cx="1145830" cy="2240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517358" y="657702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913483" y="732225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630269" y="743123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394712" y="700745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002" y="732225"/>
            <a:ext cx="2350654" cy="2350654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765415" y="1800860"/>
            <a:ext cx="4150360" cy="415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2024-05-14T20:13:00Z</dcterms:created>
  <dcterms:modified xsi:type="dcterms:W3CDTF">2024-07-08T08:30:17Z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