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66" r:id="rId2"/>
  </p:sldIdLst>
  <p:sldSz cx="12192000" cy="6858000"/>
  <p:notesSz cx="6858000" cy="9144000"/>
  <p:defaultTextStyle>
    <a:defPPr>
      <a:defRPr lang="ru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1"/>
    <p:restoredTop sz="94686"/>
  </p:normalViewPr>
  <p:slideViewPr>
    <p:cSldViewPr snapToGrid="0">
      <p:cViewPr varScale="1">
        <p:scale>
          <a:sx n="102" d="100"/>
          <a:sy n="102" d="100"/>
        </p:scale>
        <p:origin x="834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CE3E8A-6DB1-414F-A5ED-113A3D0B4ECF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F52AB5-98E1-4129-BAAD-49B3BF003B36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8386618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F52AB5-98E1-4129-BAAD-49B3BF003B36}" type="slidenum">
              <a:rPr lang="ru-UA" smtClean="0"/>
              <a:t>1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819820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062415-95AE-27FD-9354-0B279BAC38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9C1C2E49-3AF3-A307-5F60-E4F73F1D07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A033C4F-9FF5-FD11-603A-F740D3FE4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E02F851-3817-4EFF-E456-CF9701F082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06024B-2143-B430-4E0D-B838EB829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61301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6D0F43-2151-5D6C-3EC8-582C403C4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98AB284-852D-31CB-A364-20F8776306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164E622-491E-A196-9628-B3EB00640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6E3C387-A75E-DD75-B079-4154A734A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30C9F4D-F291-CD26-A8A7-BDA4072A5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576198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2600B559-B2CB-A960-591D-2E9745EA05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95223C17-BB88-FBA1-A58F-970DFD7D40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336742C-02B5-03EF-E411-DC1C8DE6CF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5833E29-6569-9EEC-7974-8D318EA62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69C7380-FBDD-C246-EE87-5E533E2BD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91447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8DA813A-F734-D6C2-2833-C209BB945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6D946C1-99FF-1FEE-73F0-BAB82D796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1EB08A6A-F966-A2C5-E6B8-392411EB08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ABDD6E6-2395-4C69-5C0D-5EDF62E8A3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E7A69F-C65E-C9D4-F46C-271408779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5398578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53C7FC-8C2A-D621-CBE4-8DBCE27DC8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5AF3740-1A64-07C4-9FBB-9F4E4C1702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389C85D-7ED1-D76A-FB5D-302725EFC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147823C-D828-245A-DF73-D400C57D8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50F3286-B13B-B023-B0F6-4197C08C2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038205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66EE434-38AC-7541-054D-82347B3E41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5ABD268-7B23-A572-F174-745E4D41AA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5D976E2E-F73B-C10B-A3BD-AFA448880D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CFD8CDA-708E-7FDD-8AD3-045EB47DB1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EF6146-1CE6-7BA3-9194-617AF19244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C6EED55-68EC-3093-42B4-B59A07E81B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1924027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0B2994-8F08-D93B-A301-5AF24B33A0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D529A8D-1D16-E412-8B26-DBB41F7F8D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BCDDBE2-238E-144D-D759-D4284B631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7095758-BD21-CFC3-9043-C46AD844C8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157A67D-1DA7-477B-A25E-BF8F48DBE8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F0DA02DF-8DAC-4163-BBBB-FE3AED4C5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EBAB15B4-11FD-00FD-013F-474786BF6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7A6B47E-79A2-464A-3EF3-7A1497DF9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864695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7DE25D-7245-C821-ECF9-D9841DD20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3971B3-75BB-5BC1-0685-CDCF184DD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AE14693-1023-90E9-D3A5-2BEF0A80C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F9E3FDF-FA57-74FE-AE20-A0E654FD7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153135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E93E0ED9-639A-5717-945D-A6FCE75058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49675E5-91F3-3C2C-B450-C0E76061D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9466828-415D-1C3B-21E6-7D2A588D54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320780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BC1BCCB-F4F9-32EE-BFF5-CC98056042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BADD21C-6408-FACF-7B37-F3FA9F0515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8AF80A2-563B-067B-A028-85AC25F2DE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2BD128E-A3E9-3246-80CB-D554D7387C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0B984B19-7483-8BA3-80AB-A418F14175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6854C0D-3796-FC53-B735-0EF62040B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750437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D838C4-ECB3-BFFA-FF4E-03807736FB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471A86C-DDD2-79CB-28EC-0946C27547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UA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6E2A6F6-2B96-8A1C-6F4D-727269AA31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5D64D79-025A-A6DD-3C95-E1A87D1F82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E6A6DA0-666F-2E12-BA64-F770878B2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UA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6F08BA-7115-9529-383D-23BEF2403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262591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0FDEE6-689C-7A5A-F435-3170F5C74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ru-UA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B1C436-CD65-2E79-3F98-034BB91B68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UA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86CB076-E405-813A-81B6-C58D05C6B8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2602A5-A28B-0649-A012-6F00E12463CA}" type="datetimeFigureOut">
              <a:rPr lang="ru-UA" smtClean="0"/>
              <a:t>21.01.2025</a:t>
            </a:fld>
            <a:endParaRPr lang="ru-UA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8935EBA-5021-28CA-FAAA-9251807054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ru-UA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48F88D-0553-34B5-F2E5-8B073B1A2A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276F01B-CB3C-AC44-B5B8-D1D38AE55F11}" type="slidenum">
              <a:rPr lang="ru-UA" smtClean="0"/>
              <a:t>‹#›</a:t>
            </a:fld>
            <a:endParaRPr lang="ru-UA"/>
          </a:p>
        </p:txBody>
      </p:sp>
    </p:spTree>
    <p:extLst>
      <p:ext uri="{BB962C8B-B14F-4D97-AF65-F5344CB8AC3E}">
        <p14:creationId xmlns:p14="http://schemas.microsoft.com/office/powerpoint/2010/main" val="4117243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Изображение выглядит как небо, Кучевые облака, природа, вода&#10;&#10;Автоматически созданное описание">
            <a:extLst>
              <a:ext uri="{FF2B5EF4-FFF2-40B4-BE49-F238E27FC236}">
                <a16:creationId xmlns:a16="http://schemas.microsoft.com/office/drawing/2014/main" id="{67D935C0-4D38-E9F9-84EB-1D5C3156165F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8"/>
          <a:stretch>
            <a:fillRect/>
          </a:stretch>
        </p:blipFill>
        <p:spPr>
          <a:xfrm>
            <a:off x="-1" y="1"/>
            <a:ext cx="12192001" cy="6858000"/>
          </a:xfrm>
          <a:prstGeom prst="rect">
            <a:avLst/>
          </a:prstGeom>
        </p:spPr>
      </p:pic>
      <p:sp>
        <p:nvSpPr>
          <p:cNvPr id="4" name="Скругленный прямоугольник 3">
            <a:extLst>
              <a:ext uri="{FF2B5EF4-FFF2-40B4-BE49-F238E27FC236}">
                <a16:creationId xmlns:a16="http://schemas.microsoft.com/office/drawing/2014/main" id="{E1DFE78E-23CE-A131-41CB-FF8D4A6BAA6F}"/>
              </a:ext>
            </a:extLst>
          </p:cNvPr>
          <p:cNvSpPr/>
          <p:nvPr/>
        </p:nvSpPr>
        <p:spPr>
          <a:xfrm>
            <a:off x="2379945" y="65489"/>
            <a:ext cx="7465513" cy="6697375"/>
          </a:xfrm>
          <a:prstGeom prst="roundRect">
            <a:avLst/>
          </a:prstGeom>
          <a:solidFill>
            <a:schemeClr val="bg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214E224A-5FB0-5E37-FAF8-9DA642056091}"/>
              </a:ext>
            </a:extLst>
          </p:cNvPr>
          <p:cNvSpPr/>
          <p:nvPr/>
        </p:nvSpPr>
        <p:spPr>
          <a:xfrm>
            <a:off x="3251462" y="584462"/>
            <a:ext cx="5689076" cy="5689076"/>
          </a:xfrm>
          <a:prstGeom prst="rect">
            <a:avLst/>
          </a:prstGeom>
          <a:noFill/>
          <a:ln w="57150">
            <a:solidFill>
              <a:srgbClr val="7030A0"/>
            </a:solidFill>
          </a:ln>
          <a:effectLst>
            <a:glow rad="76200">
              <a:srgbClr val="7030A0"/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B5977439-53B3-0F34-AB3E-EC908DA7386D}"/>
              </a:ext>
            </a:extLst>
          </p:cNvPr>
          <p:cNvSpPr/>
          <p:nvPr/>
        </p:nvSpPr>
        <p:spPr>
          <a:xfrm>
            <a:off x="3251462" y="608029"/>
            <a:ext cx="1423447" cy="1423447"/>
          </a:xfrm>
          <a:prstGeom prst="ellipse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  <a:effectLst>
            <a:glow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5" name="TextBox 7">
            <a:extLst>
              <a:ext uri="{FF2B5EF4-FFF2-40B4-BE49-F238E27FC236}">
                <a16:creationId xmlns:a16="http://schemas.microsoft.com/office/drawing/2014/main" id="{7C1AE7D0-EA65-BA5D-D15F-234315123E9D}"/>
              </a:ext>
            </a:extLst>
          </p:cNvPr>
          <p:cNvSpPr txBox="1"/>
          <p:nvPr/>
        </p:nvSpPr>
        <p:spPr>
          <a:xfrm>
            <a:off x="5693663" y="420436"/>
            <a:ext cx="804669" cy="321178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75"/>
              </a:lnSpc>
            </a:pPr>
            <a:r>
              <a:rPr lang="uk-UA" sz="191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вдих</a:t>
            </a:r>
            <a:endParaRPr lang="en-US" sz="191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mic Sans MS" panose="030F0702030302020204" pitchFamily="66" charset="0"/>
              <a:ea typeface="PT Serif Bold"/>
              <a:cs typeface="PT Serif Bold"/>
              <a:sym typeface="PT Serif Bold"/>
            </a:endParaRPr>
          </a:p>
        </p:txBody>
      </p:sp>
      <p:pic>
        <p:nvPicPr>
          <p:cNvPr id="16" name="Рисунок 15" descr="Изображение выглядит как зарисовка, иллюстрация, рисунок, графическая вставка&#10;&#10;Автоматически созданное описание">
            <a:extLst>
              <a:ext uri="{FF2B5EF4-FFF2-40B4-BE49-F238E27FC236}">
                <a16:creationId xmlns:a16="http://schemas.microsoft.com/office/drawing/2014/main" id="{887DD4A1-B4EE-8FAB-761B-E40AB5CFB07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6241900" y="65490"/>
            <a:ext cx="1633420" cy="1633420"/>
          </a:xfrm>
          <a:prstGeom prst="rect">
            <a:avLst/>
          </a:prstGeom>
        </p:spPr>
      </p:pic>
      <p:pic>
        <p:nvPicPr>
          <p:cNvPr id="20" name="Рисунок 19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A880641E-C975-ADBD-07CA-437C1F0ECE7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7487614">
            <a:off x="6285504" y="406005"/>
            <a:ext cx="678474" cy="678474"/>
          </a:xfrm>
          <a:prstGeom prst="rect">
            <a:avLst/>
          </a:prstGeom>
        </p:spPr>
      </p:pic>
      <p:pic>
        <p:nvPicPr>
          <p:cNvPr id="21" name="Рисунок 20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5EC70BC2-7DDD-6A98-ADB0-C6D21025B9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15719507">
            <a:off x="6477743" y="572800"/>
            <a:ext cx="678474" cy="678474"/>
          </a:xfrm>
          <a:prstGeom prst="rect">
            <a:avLst/>
          </a:prstGeom>
        </p:spPr>
      </p:pic>
      <p:grpSp>
        <p:nvGrpSpPr>
          <p:cNvPr id="27" name="Группа 26">
            <a:extLst>
              <a:ext uri="{FF2B5EF4-FFF2-40B4-BE49-F238E27FC236}">
                <a16:creationId xmlns:a16="http://schemas.microsoft.com/office/drawing/2014/main" id="{C7D3973F-FA20-FB3B-D326-2455351BAEF9}"/>
              </a:ext>
            </a:extLst>
          </p:cNvPr>
          <p:cNvGrpSpPr/>
          <p:nvPr/>
        </p:nvGrpSpPr>
        <p:grpSpPr>
          <a:xfrm>
            <a:off x="281028" y="5633814"/>
            <a:ext cx="1028700" cy="1028700"/>
            <a:chOff x="281028" y="5633814"/>
            <a:chExt cx="1028700" cy="1028700"/>
          </a:xfrm>
        </p:grpSpPr>
        <p:sp>
          <p:nvSpPr>
            <p:cNvPr id="24" name="Овал 23">
              <a:extLst>
                <a:ext uri="{FF2B5EF4-FFF2-40B4-BE49-F238E27FC236}">
                  <a16:creationId xmlns:a16="http://schemas.microsoft.com/office/drawing/2014/main" id="{02814689-5BB4-F92C-DE63-AFC12499B319}"/>
                </a:ext>
              </a:extLst>
            </p:cNvPr>
            <p:cNvSpPr/>
            <p:nvPr/>
          </p:nvSpPr>
          <p:spPr>
            <a:xfrm>
              <a:off x="281028" y="5633814"/>
              <a:ext cx="1028700" cy="1028700"/>
            </a:xfrm>
            <a:prstGeom prst="ellipse">
              <a:avLst/>
            </a:prstGeom>
            <a:solidFill>
              <a:schemeClr val="bg1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UA"/>
            </a:p>
          </p:txBody>
        </p:sp>
        <p:pic>
          <p:nvPicPr>
            <p:cNvPr id="26" name="Рисунок 25" descr="Повторить со сплошной заливкой">
              <a:extLst>
                <a:ext uri="{FF2B5EF4-FFF2-40B4-BE49-F238E27FC236}">
                  <a16:creationId xmlns:a16="http://schemas.microsoft.com/office/drawing/2014/main" id="{50A7A4E1-86B5-0340-D246-50FB49AC607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p:blipFill>
          <p:spPr>
            <a:xfrm>
              <a:off x="383678" y="5736464"/>
              <a:ext cx="823399" cy="823399"/>
            </a:xfrm>
            <a:prstGeom prst="rect">
              <a:avLst/>
            </a:prstGeom>
          </p:spPr>
        </p:pic>
      </p:grpSp>
      <p:sp>
        <p:nvSpPr>
          <p:cNvPr id="17" name="Овал 16">
            <a:extLst>
              <a:ext uri="{FF2B5EF4-FFF2-40B4-BE49-F238E27FC236}">
                <a16:creationId xmlns:a16="http://schemas.microsoft.com/office/drawing/2014/main" id="{2B2EFAB5-00D8-BAE5-D74F-1C2ADD092E20}"/>
              </a:ext>
            </a:extLst>
          </p:cNvPr>
          <p:cNvSpPr/>
          <p:nvPr/>
        </p:nvSpPr>
        <p:spPr>
          <a:xfrm>
            <a:off x="7477221" y="2688231"/>
            <a:ext cx="1423447" cy="1423447"/>
          </a:xfrm>
          <a:prstGeom prst="ellipse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  <a:effectLst>
            <a:glow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9F9A7CD2-DE0F-F7DE-6FC4-1BAE4F03C737}"/>
              </a:ext>
            </a:extLst>
          </p:cNvPr>
          <p:cNvSpPr/>
          <p:nvPr/>
        </p:nvSpPr>
        <p:spPr>
          <a:xfrm>
            <a:off x="3251462" y="2712657"/>
            <a:ext cx="1423447" cy="1423447"/>
          </a:xfrm>
          <a:prstGeom prst="ellipse">
            <a:avLst/>
          </a:prstGeom>
          <a:solidFill>
            <a:schemeClr val="bg1"/>
          </a:solidFill>
          <a:ln w="28575">
            <a:solidFill>
              <a:srgbClr val="7030A0"/>
            </a:solidFill>
          </a:ln>
          <a:effectLst>
            <a:glow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A"/>
          </a:p>
        </p:txBody>
      </p:sp>
      <p:sp>
        <p:nvSpPr>
          <p:cNvPr id="12" name="TextBox 7">
            <a:extLst>
              <a:ext uri="{FF2B5EF4-FFF2-40B4-BE49-F238E27FC236}">
                <a16:creationId xmlns:a16="http://schemas.microsoft.com/office/drawing/2014/main" id="{D5025900-1300-CB3E-0D20-CB7956E1942F}"/>
              </a:ext>
            </a:extLst>
          </p:cNvPr>
          <p:cNvSpPr txBox="1"/>
          <p:nvPr/>
        </p:nvSpPr>
        <p:spPr>
          <a:xfrm>
            <a:off x="2499867" y="3095286"/>
            <a:ext cx="1503185" cy="667427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75"/>
              </a:lnSpc>
            </a:pPr>
            <a:r>
              <a:rPr lang="uk-UA" sz="191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Затримати подих</a:t>
            </a:r>
            <a:endParaRPr lang="en-US" sz="191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mic Sans MS" panose="030F0702030302020204" pitchFamily="66" charset="0"/>
              <a:ea typeface="PT Serif Bold"/>
              <a:cs typeface="PT Serif Bold"/>
              <a:sym typeface="PT Serif Bold"/>
            </a:endParaRPr>
          </a:p>
        </p:txBody>
      </p:sp>
      <p:sp>
        <p:nvSpPr>
          <p:cNvPr id="13" name="TextBox 7">
            <a:extLst>
              <a:ext uri="{FF2B5EF4-FFF2-40B4-BE49-F238E27FC236}">
                <a16:creationId xmlns:a16="http://schemas.microsoft.com/office/drawing/2014/main" id="{F9FBEDB7-D1B1-11D0-8DB3-35BF7C9554D2}"/>
              </a:ext>
            </a:extLst>
          </p:cNvPr>
          <p:cNvSpPr txBox="1"/>
          <p:nvPr/>
        </p:nvSpPr>
        <p:spPr>
          <a:xfrm>
            <a:off x="8188945" y="3095286"/>
            <a:ext cx="1503185" cy="667427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75"/>
              </a:lnSpc>
            </a:pPr>
            <a:r>
              <a:rPr lang="uk-UA" sz="191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Затримати подих</a:t>
            </a:r>
            <a:endParaRPr lang="en-US" sz="191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mic Sans MS" panose="030F0702030302020204" pitchFamily="66" charset="0"/>
              <a:ea typeface="PT Serif Bold"/>
              <a:cs typeface="PT Serif Bold"/>
              <a:sym typeface="PT Serif Bold"/>
            </a:endParaRPr>
          </a:p>
        </p:txBody>
      </p:sp>
      <p:sp>
        <p:nvSpPr>
          <p:cNvPr id="14" name="TextBox 7">
            <a:extLst>
              <a:ext uri="{FF2B5EF4-FFF2-40B4-BE49-F238E27FC236}">
                <a16:creationId xmlns:a16="http://schemas.microsoft.com/office/drawing/2014/main" id="{443292A7-784D-ED8C-2A9F-D1B4CEC64362}"/>
              </a:ext>
            </a:extLst>
          </p:cNvPr>
          <p:cNvSpPr txBox="1"/>
          <p:nvPr/>
        </p:nvSpPr>
        <p:spPr>
          <a:xfrm>
            <a:off x="5693664" y="6112949"/>
            <a:ext cx="804669" cy="321178"/>
          </a:xfrm>
          <a:prstGeom prst="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2675"/>
              </a:lnSpc>
            </a:pPr>
            <a:r>
              <a:rPr lang="uk-UA" sz="1910" b="1" dirty="0">
                <a:solidFill>
                  <a:srgbClr val="0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mic Sans MS" panose="030F0702030302020204" pitchFamily="66" charset="0"/>
                <a:ea typeface="PT Serif Bold"/>
                <a:cs typeface="PT Serif Bold"/>
                <a:sym typeface="PT Serif Bold"/>
              </a:rPr>
              <a:t>видих</a:t>
            </a:r>
            <a:endParaRPr lang="en-US" sz="1910" b="1" dirty="0">
              <a:solidFill>
                <a:srgbClr val="0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mic Sans MS" panose="030F0702030302020204" pitchFamily="66" charset="0"/>
              <a:ea typeface="PT Serif Bold"/>
              <a:cs typeface="PT Serif Bold"/>
              <a:sym typeface="PT Serif Bold"/>
            </a:endParaRPr>
          </a:p>
        </p:txBody>
      </p:sp>
      <p:pic>
        <p:nvPicPr>
          <p:cNvPr id="18" name="Рисунок 17" descr="Изображение выглядит как зарисовка, иллюстрация, рисунок, графическая вставка&#10;&#10;Автоматически созданное описание">
            <a:extLst>
              <a:ext uri="{FF2B5EF4-FFF2-40B4-BE49-F238E27FC236}">
                <a16:creationId xmlns:a16="http://schemas.microsoft.com/office/drawing/2014/main" id="{2163F7A9-D4E0-80FB-DE6B-9F8F8A76241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6135896" y="5129444"/>
            <a:ext cx="1633420" cy="1633420"/>
          </a:xfrm>
          <a:prstGeom prst="rect">
            <a:avLst/>
          </a:prstGeom>
        </p:spPr>
      </p:pic>
      <p:pic>
        <p:nvPicPr>
          <p:cNvPr id="22" name="Рисунок 21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3C349858-D009-32D3-8594-997C8B562CD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4293493">
            <a:off x="6189559" y="5606917"/>
            <a:ext cx="678474" cy="678474"/>
          </a:xfrm>
          <a:prstGeom prst="rect">
            <a:avLst/>
          </a:prstGeom>
        </p:spPr>
      </p:pic>
      <p:pic>
        <p:nvPicPr>
          <p:cNvPr id="23" name="Рисунок 22" descr="Линия со стрелкой: изгиб по часовой стрелке со сплошной заливкой">
            <a:extLst>
              <a:ext uri="{FF2B5EF4-FFF2-40B4-BE49-F238E27FC236}">
                <a16:creationId xmlns:a16="http://schemas.microsoft.com/office/drawing/2014/main" id="{E3DEB495-C2FF-E475-B15E-BC3728795F1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rot="2525386">
            <a:off x="6381798" y="5773712"/>
            <a:ext cx="678474" cy="678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592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remove" grpId="0" nodeType="with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5.55112E-17 -1.11111E-6 L 0.34844 -1.11111E-6 " pathEditMode="relative" rAng="0" ptsTypes="AA">
                                      <p:cBhvr>
                                        <p:cTn id="11" dur="1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42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42" presetClass="path" presetSubtype="0" accel="50000" decel="50000" fill="remove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4844 -1.11111E-6 L 0.34661 0.30324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151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3000"/>
                            </p:stCondLst>
                            <p:childTnLst>
                              <p:par>
                                <p:cTn id="16" presetID="1" presetClass="exit" presetSubtype="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42" presetClass="path" presetSubtype="0" accel="50000" decel="50000" fill="hold" grpId="5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4.58333E-6 -1.85185E-6 L 0.0026 0.31134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" y="15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0"/>
                            </p:stCondLst>
                            <p:childTnLst>
                              <p:par>
                                <p:cTn id="24" presetID="35" presetClass="path" presetSubtype="0" accel="50000" decel="50000" fill="remove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1 0.31134 L -0.34609 0.30995 " pathEditMode="relative" rAng="0" ptsTypes="AA">
                                      <p:cBhvr>
                                        <p:cTn id="25" dur="1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292" y="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500"/>
                            </p:stCondLst>
                            <p:childTnLst>
                              <p:par>
                                <p:cTn id="27" presetID="64" presetClass="path" presetSubtype="0" accel="50000" decel="50000" fill="remove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4609 0.30996 L -0.34661 0.0037 " pathEditMode="relative" rAng="0" ptsTypes="AA">
                                      <p:cBhvr>
                                        <p:cTn id="2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15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7500"/>
                            </p:stCondLst>
                            <p:childTnLst>
                              <p:par>
                                <p:cTn id="30" presetID="1" presetClass="exit" presetSubtype="0" fill="hold" grpId="7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7500"/>
                            </p:stCondLst>
                            <p:childTnLst>
                              <p:par>
                                <p:cTn id="35" presetID="64" presetClass="path" presetSubtype="0" accel="50000" decel="50000" fill="hold" grpId="6" nodeType="after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4.58333E-6 -2.49366E-18 L 5.55112E-17 -0.30695 " pathEditMode="relative" rAng="0" ptsTypes="AA">
                                      <p:cBhvr>
                                        <p:cTn id="3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9" y="-153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4" animBg="1"/>
      <p:bldP spid="3" grpId="5" animBg="1"/>
      <p:bldP spid="17" grpId="2" animBg="1"/>
      <p:bldP spid="17" grpId="3" animBg="1"/>
      <p:bldP spid="17" grpId="5" animBg="1"/>
      <p:bldP spid="17" grpId="6" animBg="1"/>
      <p:bldP spid="17" grpId="7" animBg="1"/>
      <p:bldP spid="19" grpId="6" animBg="1"/>
      <p:bldP spid="19" grpId="7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Стандартная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6324872565BB459892B1B9D623CC6C" ma:contentTypeVersion="10" ma:contentTypeDescription="Create a new document." ma:contentTypeScope="" ma:versionID="ac4b0f26b1bdbbf0843d208833578a14">
  <xsd:schema xmlns:xsd="http://www.w3.org/2001/XMLSchema" xmlns:xs="http://www.w3.org/2001/XMLSchema" xmlns:p="http://schemas.microsoft.com/office/2006/metadata/properties" xmlns:ns2="876591a1-c0b6-4057-a688-cc45bda7c190" xmlns:ns3="b147a3f6-608b-4858-873e-bb2e3d1fd323" targetNamespace="http://schemas.microsoft.com/office/2006/metadata/properties" ma:root="true" ma:fieldsID="d88377088c8a8fd61c33c6f9f2162b70" ns2:_="" ns3:_="">
    <xsd:import namespace="876591a1-c0b6-4057-a688-cc45bda7c190"/>
    <xsd:import namespace="b147a3f6-608b-4858-873e-bb2e3d1fd3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6591a1-c0b6-4057-a688-cc45bda7c1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67a4657f-1714-485f-aa24-ad46effe062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47a3f6-608b-4858-873e-bb2e3d1fd32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c05b982a-02e8-4357-ae58-807d28b2f4a9}" ma:internalName="TaxCatchAll" ma:showField="CatchAllData" ma:web="b147a3f6-608b-4858-873e-bb2e3d1fd3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b147a3f6-608b-4858-873e-bb2e3d1fd323" xsi:nil="true"/>
    <lcf76f155ced4ddcb4097134ff3c332f xmlns="876591a1-c0b6-4057-a688-cc45bda7c19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3C637C5-E5A0-4DA4-AF4F-09C52935438B}"/>
</file>

<file path=customXml/itemProps2.xml><?xml version="1.0" encoding="utf-8"?>
<ds:datastoreItem xmlns:ds="http://schemas.openxmlformats.org/officeDocument/2006/customXml" ds:itemID="{16AC6C54-A7C9-4446-A8C0-98BB35D48E0F}"/>
</file>

<file path=customXml/itemProps3.xml><?xml version="1.0" encoding="utf-8"?>
<ds:datastoreItem xmlns:ds="http://schemas.openxmlformats.org/officeDocument/2006/customXml" ds:itemID="{585C0735-E673-4EE2-A3C1-04CFB889DAA0}"/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7</Words>
  <Application>Microsoft Office PowerPoint</Application>
  <PresentationFormat>Широкоэкранный</PresentationFormat>
  <Paragraphs>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Comic Sans MS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Марианна Сита</dc:creator>
  <cp:lastModifiedBy>Администратор</cp:lastModifiedBy>
  <cp:revision>11</cp:revision>
  <dcterms:created xsi:type="dcterms:W3CDTF">2025-01-05T23:57:56Z</dcterms:created>
  <dcterms:modified xsi:type="dcterms:W3CDTF">2025-01-21T13:43:18Z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0x010100F36324872565BB459892B1B9D623CC6C</vt:lpwstr>
  </property>
</Properties>
</file>