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01626-78D3-4AA4-ACD2-1D80297D5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2F9D2-4EA0-41F8-973D-5943FD6FE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A783A-3D86-4717-AE52-9882FD14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3B566-B1A7-4760-9262-D913A21C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D0226-72AD-4868-9711-0294B5A3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4B54D-735E-402C-BFAD-84AA07D9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55051-4681-4736-B206-3A2D8BD2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AF682-1980-4351-9FED-2CBE9898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5ACB0-8625-4CA9-801C-8686078D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74827-E00F-4063-8F15-881A3E7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EA920E-C36A-4F34-9BD4-191319DC3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ADA872-CDDD-44BA-837E-B0A24B16F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054D7-A2BF-46A4-9259-0037334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2306E-BA05-4492-A10E-17F978C2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92D66-2099-457D-BCEE-2BACD012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7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19D68-0A50-4C00-8EAE-B2449597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F4522-3C55-4214-827D-90FBB22A6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1A682-2102-416A-B8F6-B5B79C29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87FFB-FD2B-4C95-9945-17DB6360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1BCF7-1D26-4DD4-9BB9-0F8508E1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95B8-26A8-4B95-B383-036589A6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7DBF9-D918-4758-88F2-437A9B97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90894-4580-458B-AC9B-09CB6061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9F21D-ED94-4E8F-8C3D-70303536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168BE-54F9-4D9B-B599-2220CC96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21914-225B-4D28-BD01-FC0CFEA4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1945C-FE5B-4976-84FD-200B412A9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A8A56-C859-4DF5-AFA6-0375B9C41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16CEE-388D-48F2-9D92-5871B8D8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D59706-113F-4422-A76D-030113EE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CD18F-CC94-47C9-A83B-0F47078E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AF3A3-5DE1-486E-9E50-CAF96ED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41C90-0A2E-4D3B-94C1-A049DA48D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2E32E7-A0CD-4D8C-A966-988BD44C8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4E767C-CC9A-46DB-AFA9-ED70CDC85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AF9AAA-A1C3-4F94-9C0B-98747D9CA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B427F-F59A-4EE7-9B14-9BB1BC12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B57D25-6E3C-4B43-9FEA-299C0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2A24B1-2636-4728-BAB9-EDA431E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D806C-072B-4770-A493-A3E6BC81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DB8ADD-BCAC-4124-B531-28BED2E3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764EC5-7D6C-45BC-8D20-B5C7C8D4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B7764-C12A-4934-9028-E0ED68B8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8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71EB66-4175-4E61-AD9B-2E1526CE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96800-561E-497B-804C-4776A206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50710-8B1C-4B4A-AF38-67B4A012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2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A5167-014D-4B0F-90A3-5989B84B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1107E-D8FE-4A9D-9FE5-21B16444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9B0A8-3A31-459F-8E4E-CE440FF92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F09BA-AAB6-4A09-9881-3885A74A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BA870-7B70-4239-9301-BF7946AF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8DFE3-A1C4-4AC0-A258-CC1F1C63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7C287-9CAD-41EC-AA03-3129CC7F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12AF7F-ECAF-49E2-BE6B-9568FF20B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F4797-F8A2-424B-8FBA-69FE60E95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B1D0F-3C16-4535-BC78-E54D1DB4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07D28-94B3-47AC-8F45-82766021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435DC-6B14-465E-9C3B-98AC6A7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D2928-F31C-4D84-B1B0-F471084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30EF2-E377-4509-9AE4-6D0CD471A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40FDC-FD9A-456F-82E4-18A125AE8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1FC1-B39A-45CF-A924-A66B1BB78AE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A6C05-81A8-4105-B92B-6CC094EB2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A05C1-45F0-4484-B789-9261443C3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7BB8B5-0002-4940-B440-2AA83060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" y="0"/>
            <a:ext cx="12298097" cy="693116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506A20-36B7-4834-AD13-DC2F7E84D4D4}"/>
              </a:ext>
            </a:extLst>
          </p:cNvPr>
          <p:cNvGrpSpPr/>
          <p:nvPr/>
        </p:nvGrpSpPr>
        <p:grpSpPr>
          <a:xfrm>
            <a:off x="904817" y="4750552"/>
            <a:ext cx="10677984" cy="720000"/>
            <a:chOff x="208481" y="5901375"/>
            <a:chExt cx="11775037" cy="720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48724B4-3880-4551-87BC-C0BCFF07C87E}"/>
                </a:ext>
              </a:extLst>
            </p:cNvPr>
            <p:cNvSpPr/>
            <p:nvPr/>
          </p:nvSpPr>
          <p:spPr>
            <a:xfrm>
              <a:off x="208481" y="5901375"/>
              <a:ext cx="11775037" cy="7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AA8A9C-111B-42D6-A47B-A0262EC5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81" y="5955375"/>
              <a:ext cx="11775037" cy="612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F2285BE-CE76-4BCD-9D09-B5A5C48B7CA6}"/>
              </a:ext>
            </a:extLst>
          </p:cNvPr>
          <p:cNvGrpSpPr/>
          <p:nvPr/>
        </p:nvGrpSpPr>
        <p:grpSpPr>
          <a:xfrm>
            <a:off x="106277" y="4527986"/>
            <a:ext cx="1080000" cy="1080000"/>
            <a:chOff x="3440587" y="2009775"/>
            <a:chExt cx="1260000" cy="126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D949A2F-FF46-473C-ADB4-CF3CC2DC01AE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967396-0734-40FA-AFB0-B836475A2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587" y="2189775"/>
              <a:ext cx="900001" cy="9000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15A2A03-8DA9-4C96-B7C1-F0144985EA7D}"/>
              </a:ext>
            </a:extLst>
          </p:cNvPr>
          <p:cNvGrpSpPr/>
          <p:nvPr/>
        </p:nvGrpSpPr>
        <p:grpSpPr>
          <a:xfrm>
            <a:off x="11135640" y="4507144"/>
            <a:ext cx="1080000" cy="1080000"/>
            <a:chOff x="3440587" y="2009775"/>
            <a:chExt cx="1260000" cy="126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244CC5F-6C50-4975-8EAD-B404BC2666F3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CB5666C-FC3F-4639-B0F0-6E82E444E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4"/>
              <a:ext cx="900001" cy="900001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EED0E95-8CFC-4D14-9C65-600A633A5ABF}"/>
              </a:ext>
            </a:extLst>
          </p:cNvPr>
          <p:cNvGrpSpPr/>
          <p:nvPr/>
        </p:nvGrpSpPr>
        <p:grpSpPr>
          <a:xfrm rot="20622781">
            <a:off x="5813859" y="4507144"/>
            <a:ext cx="1080000" cy="1080000"/>
            <a:chOff x="3440587" y="2009775"/>
            <a:chExt cx="1260000" cy="126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D1096B2-FD80-4922-9E8B-A08E9AA327DB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7E6B263-973E-42F1-91C5-6FC3C0E2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5"/>
              <a:ext cx="900001" cy="900001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F21535-11BE-4C98-900B-C15D9ED03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151" flipH="1">
            <a:off x="167365" y="2531994"/>
            <a:ext cx="1972344" cy="1972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B8E40BE-A213-43B1-B49A-D3093ED71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52736" flipH="1">
            <a:off x="206035" y="2455691"/>
            <a:ext cx="1800000" cy="18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3993DDA-BE78-4AE7-A189-4D6B4503ED19}"/>
              </a:ext>
            </a:extLst>
          </p:cNvPr>
          <p:cNvGrpSpPr/>
          <p:nvPr/>
        </p:nvGrpSpPr>
        <p:grpSpPr>
          <a:xfrm>
            <a:off x="5705224" y="604067"/>
            <a:ext cx="5881757" cy="813151"/>
            <a:chOff x="550286" y="659793"/>
            <a:chExt cx="5881757" cy="813151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94F89F24-1B8C-470F-B412-08E7FEB9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17114071-94D8-46A6-A871-60DD854C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9D3F6634-0B24-49CF-B322-91D9370A0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CF8D85C-E442-42A6-A525-F91E6A82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545B6809-D6CF-4F5F-A48E-A080C8A6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10652377-EB5E-4B74-B99C-EAEFF19735A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9541EAD2-50FD-4B98-BE6D-9DAA53EE4E1E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3B91E50E-BBE2-4C06-A58E-7969CD6CA037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3C51244B-9CCF-4733-8A3A-AFB27BFA92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9821F380-F178-42BB-BDF0-74EDD2446891}"/>
              </a:ext>
            </a:extLst>
          </p:cNvPr>
          <p:cNvGrpSpPr/>
          <p:nvPr/>
        </p:nvGrpSpPr>
        <p:grpSpPr>
          <a:xfrm>
            <a:off x="615467" y="622193"/>
            <a:ext cx="5881757" cy="813151"/>
            <a:chOff x="550286" y="659793"/>
            <a:chExt cx="5881757" cy="813151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8069E904-B85A-41F1-BE99-AC1366E1A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9EF828A7-F2FD-42DD-9B30-FF79D7CE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3B045C-0067-4AF1-8CB8-427A95CE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37EFDB8B-3AA1-44A5-8CCA-103BF9589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EE358091-5915-46C4-B7F3-121F3DE7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D2987B35-AD0F-4BA0-B74C-E32746739EF5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80867016-815B-4946-B7AD-1E7A09428E7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112BA8B-2876-4F18-9D7A-A8F89B5E574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9E0E239-DE43-4374-BB93-CB66799E93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2F787DD8-17B0-413D-A624-B18FCB8D6AE5}"/>
              </a:ext>
            </a:extLst>
          </p:cNvPr>
          <p:cNvGrpSpPr/>
          <p:nvPr/>
        </p:nvGrpSpPr>
        <p:grpSpPr>
          <a:xfrm>
            <a:off x="5682711" y="643344"/>
            <a:ext cx="5881757" cy="813151"/>
            <a:chOff x="550286" y="659793"/>
            <a:chExt cx="5881757" cy="813151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2969781-582A-43F4-9F40-4302019D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9C0FEB5-60E4-4149-A5FC-4902F019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0BEF19E7-67F3-4372-897D-CC03F9AE4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42C0BBBD-D57C-4BD2-A0AF-8F4367B0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32AE4589-E597-4F67-B458-EFA46248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5A397757-D166-4365-AFAD-2F31C11A858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046502AE-25E3-49FD-A906-538BFEE0422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E90B4B76-D437-403B-B850-D0787999625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EB46F8-DE65-4A7E-B129-CA2BCD702DF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F377A83-D2DC-496B-9046-A0D208F98595}"/>
              </a:ext>
            </a:extLst>
          </p:cNvPr>
          <p:cNvGrpSpPr/>
          <p:nvPr/>
        </p:nvGrpSpPr>
        <p:grpSpPr>
          <a:xfrm>
            <a:off x="617599" y="661541"/>
            <a:ext cx="5881757" cy="813151"/>
            <a:chOff x="550286" y="659793"/>
            <a:chExt cx="5881757" cy="813151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E277E9A-73EC-470B-8386-560282EE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1F6CC00-F67F-4193-9DAA-56DFB002B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E512B26-1FB8-4B6B-A98A-D6324868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715E22D2-60E6-4DC8-A7B5-EBAC6A98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0010A2B-E22D-4292-8255-BB4C6EC2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21CD25AD-E995-415A-B2CE-8EEE1D9426EA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654FDAF0-1A38-4FD5-8784-9AEC3C735FB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9609675A-6652-4C38-AE95-68F4937BA4C0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A9961A5A-8E8B-4B57-AF53-CAB28209CB6E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063D3FEE-D03D-463E-94BF-3F97184C1863}"/>
              </a:ext>
            </a:extLst>
          </p:cNvPr>
          <p:cNvGrpSpPr/>
          <p:nvPr/>
        </p:nvGrpSpPr>
        <p:grpSpPr>
          <a:xfrm>
            <a:off x="5672800" y="670344"/>
            <a:ext cx="5881757" cy="813151"/>
            <a:chOff x="550286" y="659793"/>
            <a:chExt cx="5881757" cy="813151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3766836F-EC19-4C62-B8D1-8ACC4D5F6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D80F88BB-6DAC-48B5-B780-A21CFF6F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8B8852DB-D696-4A61-86BF-3C03DA61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9FA0975D-0F54-461E-8475-A53BA3B8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03C1F379-7F7A-4E79-B5CA-A2E419872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FBD71A80-AC2E-4699-862D-AF6B449CBD97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807D6E4-C4FB-4799-8BF1-7DE620BB68E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D99E3C32-7BC9-4959-A7B3-6B5605A09C8D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83241A0D-CB19-4213-A683-F6EDE705B7D6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5577A-C71B-4E1C-AB25-606B4BA12E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25">
            <a:off x="116034" y="2299683"/>
            <a:ext cx="1980000" cy="19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8A36FE84-9FB4-4A58-B19E-4B607E77BD59}"/>
              </a:ext>
            </a:extLst>
          </p:cNvPr>
          <p:cNvGrpSpPr/>
          <p:nvPr/>
        </p:nvGrpSpPr>
        <p:grpSpPr>
          <a:xfrm>
            <a:off x="592954" y="697510"/>
            <a:ext cx="5881757" cy="813151"/>
            <a:chOff x="550286" y="659793"/>
            <a:chExt cx="5881757" cy="813151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4FA7B24A-CAE5-4DBF-9C7E-44373DFE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9440AEEB-9CC6-4170-B88A-34AD63EE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D09389F3-9EC6-48ED-9D73-9F4C0D94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F4CD5271-A7B5-4410-A805-8B8242CD0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2698C49C-4259-451A-9AC5-E53DE934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CA8528F0-11E5-47F0-89F5-0BE67F43069D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C72E43E3-22A5-4B58-AAE0-85A90C6FADDB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934484E-F5C7-4864-A743-35396674D51A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6B181982-A6D0-4A51-A536-5D78EF6D0EA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29DA2-02A3-41D5-B338-F73513790D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393" y="2248286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35509935-23B3-4C94-9B98-91C799A13FAF}"/>
              </a:ext>
            </a:extLst>
          </p:cNvPr>
          <p:cNvGrpSpPr/>
          <p:nvPr/>
        </p:nvGrpSpPr>
        <p:grpSpPr>
          <a:xfrm>
            <a:off x="5694529" y="655570"/>
            <a:ext cx="5881757" cy="813151"/>
            <a:chOff x="550286" y="659793"/>
            <a:chExt cx="5881757" cy="813151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00212496-9541-47D3-9A5E-05014070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887E0167-59D3-4AE3-9E98-AFB2F6DE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B4B6F0F9-E34C-46A9-9512-E2C19710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CE9B427C-7912-4576-877F-38D489F3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949B1614-FF25-4586-90F2-BE25AA286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D7D37A8A-59DA-4674-93EF-58235B4CA6F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7EBF9F21-D7D4-45A4-99FB-CC8FC15F29D1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80E508A8-54BA-483A-A99B-E24E3FF8F179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97B13E6F-0EE5-4CF5-A992-D2C640821BBC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4064043D-6B01-4BB5-8EA6-6BEFCEAE0761}"/>
              </a:ext>
            </a:extLst>
          </p:cNvPr>
          <p:cNvGrpSpPr/>
          <p:nvPr/>
        </p:nvGrpSpPr>
        <p:grpSpPr>
          <a:xfrm>
            <a:off x="610758" y="672834"/>
            <a:ext cx="5881757" cy="813151"/>
            <a:chOff x="550286" y="659793"/>
            <a:chExt cx="5881757" cy="813151"/>
          </a:xfrm>
        </p:grpSpPr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id="{8437ACBC-2837-483D-B8EF-E091CEA2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B5442F1F-22C5-4793-A6A5-7F0FB1558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36DBFAC6-2A17-4DC0-BFF6-AB5BBBDA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id="{F43E1CA6-BED1-447F-BB4E-72C13776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id="{F594DF48-DBBD-4A69-9508-2120DF94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id="{6DD7A512-8A38-4A80-A91B-D36FF1185F3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id="{612D3133-D665-4365-90E3-DEFB9E0738B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id="{1F99B11A-EF57-4C16-8400-575F67447E86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id="{6567C96E-86FA-4799-BC66-E3CB40CFB71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2F9245-43C6-4BCE-9EB3-12D749FBC9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5" y="2212277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4EF823-2FBD-401E-A405-4ACF0C6395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37" y="2413407"/>
            <a:ext cx="1800000" cy="180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B323663E-BD95-4FC1-BE84-7027AADB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170" y="58112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3CD2B580-1B68-4E0B-A932-7EE6A23C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993" y="1278751"/>
            <a:ext cx="3446418" cy="3446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1BB382D-085C-EA56-F8A6-013EE39DC129}"/>
              </a:ext>
            </a:extLst>
          </p:cNvPr>
          <p:cNvGrpSpPr/>
          <p:nvPr/>
        </p:nvGrpSpPr>
        <p:grpSpPr>
          <a:xfrm>
            <a:off x="637530" y="643126"/>
            <a:ext cx="5040280" cy="787863"/>
            <a:chOff x="-11347490" y="1581656"/>
            <a:chExt cx="5040280" cy="787863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DBCBEC12-9585-0C47-5FE9-73B39CB3BE0D}"/>
                </a:ext>
              </a:extLst>
            </p:cNvPr>
            <p:cNvGrpSpPr/>
            <p:nvPr/>
          </p:nvGrpSpPr>
          <p:grpSpPr>
            <a:xfrm>
              <a:off x="-10564931" y="1897077"/>
              <a:ext cx="4257721" cy="221209"/>
              <a:chOff x="1382322" y="986944"/>
              <a:chExt cx="4257721" cy="221209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CC4E58C3-7740-F1ED-4A01-BA605A0766CB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47782D71-44BA-9AD8-3E11-7BD92B9EB63B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8A6751F4-E423-FA6C-E855-0CF38ADF730E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B96BA017-7E94-81E3-B5EC-964294ECFCF1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3C3C255-78B9-2201-869D-B785EAA8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47490" y="1581656"/>
              <a:ext cx="787863" cy="787863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1C93813-B4F9-3F33-54AB-FFCFBB3E9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54353" y="1581656"/>
              <a:ext cx="787863" cy="78786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5276E4A-73A3-E3E0-D763-94491718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15534" y="1581656"/>
              <a:ext cx="787863" cy="78786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15B8A53-02BF-CC07-7FF6-ADC2EDD6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486185" y="1581656"/>
              <a:ext cx="787863" cy="7878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C1888CD-AF93-D104-1E7A-761F7B680E95}"/>
              </a:ext>
            </a:extLst>
          </p:cNvPr>
          <p:cNvGrpSpPr/>
          <p:nvPr/>
        </p:nvGrpSpPr>
        <p:grpSpPr>
          <a:xfrm>
            <a:off x="5737653" y="642771"/>
            <a:ext cx="5754817" cy="788218"/>
            <a:chOff x="-5501281" y="2895751"/>
            <a:chExt cx="5754817" cy="7882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03CBC3A-4306-812A-D3A4-99BACC776C89}"/>
                </a:ext>
              </a:extLst>
            </p:cNvPr>
            <p:cNvGrpSpPr/>
            <p:nvPr/>
          </p:nvGrpSpPr>
          <p:grpSpPr>
            <a:xfrm>
              <a:off x="-5501281" y="2896106"/>
              <a:ext cx="5032288" cy="787863"/>
              <a:chOff x="-6247367" y="1581656"/>
              <a:chExt cx="5032288" cy="787863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76F0A1CC-642B-B8F1-0527-09BD151AFA4C}"/>
                  </a:ext>
                </a:extLst>
              </p:cNvPr>
              <p:cNvGrpSpPr/>
              <p:nvPr/>
            </p:nvGrpSpPr>
            <p:grpSpPr>
              <a:xfrm>
                <a:off x="-5472800" y="1883519"/>
                <a:ext cx="4257721" cy="221209"/>
                <a:chOff x="1382322" y="986944"/>
                <a:chExt cx="4257721" cy="221209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74EFA13B-1F87-AA41-7EF6-CE1F2373664A}"/>
                    </a:ext>
                  </a:extLst>
                </p:cNvPr>
                <p:cNvSpPr/>
                <p:nvPr/>
              </p:nvSpPr>
              <p:spPr>
                <a:xfrm>
                  <a:off x="1382322" y="1017337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0271E988-6AA7-7448-AC21-5181E60D8A08}"/>
                    </a:ext>
                  </a:extLst>
                </p:cNvPr>
                <p:cNvSpPr/>
                <p:nvPr/>
              </p:nvSpPr>
              <p:spPr>
                <a:xfrm>
                  <a:off x="2708986" y="1028153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D9CC3E24-5881-3308-21D7-7FF5DAE2E7EB}"/>
                    </a:ext>
                  </a:extLst>
                </p:cNvPr>
                <p:cNvSpPr/>
                <p:nvPr/>
              </p:nvSpPr>
              <p:spPr>
                <a:xfrm>
                  <a:off x="3952610" y="1017337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6CE4A12B-693D-2639-16B3-EA656C9735C9}"/>
                    </a:ext>
                  </a:extLst>
                </p:cNvPr>
                <p:cNvSpPr/>
                <p:nvPr/>
              </p:nvSpPr>
              <p:spPr>
                <a:xfrm>
                  <a:off x="5208043" y="986944"/>
                  <a:ext cx="432000" cy="180000"/>
                </a:xfrm>
                <a:prstGeom prst="rect">
                  <a:avLst/>
                </a:prstGeom>
                <a:solidFill>
                  <a:srgbClr val="FF0000">
                    <a:alpha val="89804"/>
                  </a:srgb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46" name="Рисунок 45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10C0D6-A66A-B204-5C07-8E994DC02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247367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5B70680-853A-194D-CE85-00783D791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936123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4D18B0-3DE5-4444-7A0E-2B6DB94AC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70147" y="1581656"/>
                <a:ext cx="787863" cy="787863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красный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26EC17-F81A-9E32-8003-8DE0B2D04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22277" y="1581656"/>
                <a:ext cx="787863" cy="787863"/>
              </a:xfrm>
              <a:prstGeom prst="rect">
                <a:avLst/>
              </a:prstGeom>
            </p:spPr>
          </p:pic>
        </p:grpSp>
        <p:pic>
          <p:nvPicPr>
            <p:cNvPr id="52" name="Рисунок 51" descr="Изображение выглядит как красный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E71EA43-E794-98E2-FCE7-8B9559556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4327" y="2895751"/>
              <a:ext cx="787863" cy="787863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D578C4F-D95A-CA05-6B36-FDB4122317DF}"/>
              </a:ext>
            </a:extLst>
          </p:cNvPr>
          <p:cNvGrpSpPr/>
          <p:nvPr/>
        </p:nvGrpSpPr>
        <p:grpSpPr>
          <a:xfrm>
            <a:off x="480871" y="583315"/>
            <a:ext cx="5296785" cy="939568"/>
            <a:chOff x="508031" y="-1478144"/>
            <a:chExt cx="5296785" cy="939568"/>
          </a:xfrm>
        </p:grpSpPr>
        <p:pic>
          <p:nvPicPr>
            <p:cNvPr id="10" name="Рисунок 9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A67F0C9-568F-9F09-98EB-70500C6D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31" y="-1478141"/>
              <a:ext cx="939565" cy="939565"/>
            </a:xfrm>
            <a:prstGeom prst="rect">
              <a:avLst/>
            </a:prstGeom>
          </p:spPr>
        </p:pic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5C7563D5-3543-6AAC-9358-BDAFE93F45F6}"/>
                </a:ext>
              </a:extLst>
            </p:cNvPr>
            <p:cNvGrpSpPr/>
            <p:nvPr/>
          </p:nvGrpSpPr>
          <p:grpSpPr>
            <a:xfrm>
              <a:off x="1547095" y="-1120728"/>
              <a:ext cx="4257721" cy="221209"/>
              <a:chOff x="1382322" y="986944"/>
              <a:chExt cx="4257721" cy="221209"/>
            </a:xfrm>
          </p:grpSpPr>
          <p:sp>
            <p:nvSpPr>
              <p:cNvPr id="82" name="Прямоугольник 81">
                <a:extLst>
                  <a:ext uri="{FF2B5EF4-FFF2-40B4-BE49-F238E27FC236}">
                    <a16:creationId xmlns:a16="http://schemas.microsoft.com/office/drawing/2014/main" id="{ABB44B17-4362-14B3-49E1-8FC91CA8AA49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4FAE0950-2BAE-C21C-8D20-1FBCDAB1B7DD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F2324353-B388-0400-9142-66DB41BFED46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E1C49156-071E-75DE-F575-F7325DA18287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6" name="Рисунок 85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92BA4E9-EC7C-8230-2A17-CD628B32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024" y="-1478142"/>
              <a:ext cx="939565" cy="939565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73B197C-BDD8-4D7C-529F-F9996F65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271" y="-1478143"/>
              <a:ext cx="939565" cy="939565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798B665-002D-3766-9254-23F209DC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57" y="-1478144"/>
              <a:ext cx="939565" cy="939565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6D167494-DA71-0AFA-C35E-66EA43B02CB2}"/>
              </a:ext>
            </a:extLst>
          </p:cNvPr>
          <p:cNvGrpSpPr/>
          <p:nvPr/>
        </p:nvGrpSpPr>
        <p:grpSpPr>
          <a:xfrm>
            <a:off x="5743962" y="583311"/>
            <a:ext cx="6028100" cy="939568"/>
            <a:chOff x="5771122" y="-1478148"/>
            <a:chExt cx="6028100" cy="939568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FC995394-2047-961E-05A9-8D828E4D706D}"/>
                </a:ext>
              </a:extLst>
            </p:cNvPr>
            <p:cNvGrpSpPr/>
            <p:nvPr/>
          </p:nvGrpSpPr>
          <p:grpSpPr>
            <a:xfrm>
              <a:off x="6642722" y="-1130023"/>
              <a:ext cx="4257721" cy="221209"/>
              <a:chOff x="1382322" y="986944"/>
              <a:chExt cx="4257721" cy="221209"/>
            </a:xfrm>
          </p:grpSpPr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id="{117302BB-6DA1-CEE9-0D77-95193E3ADC1B}"/>
                  </a:ext>
                </a:extLst>
              </p:cNvPr>
              <p:cNvSpPr/>
              <p:nvPr/>
            </p:nvSpPr>
            <p:spPr>
              <a:xfrm>
                <a:off x="1382322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id="{DED032C8-E004-6379-1AA0-57DA4B3C2A45}"/>
                  </a:ext>
                </a:extLst>
              </p:cNvPr>
              <p:cNvSpPr/>
              <p:nvPr/>
            </p:nvSpPr>
            <p:spPr>
              <a:xfrm>
                <a:off x="2708986" y="1028153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85DADD52-8F73-0D24-EE9F-B51F412B0D8B}"/>
                  </a:ext>
                </a:extLst>
              </p:cNvPr>
              <p:cNvSpPr/>
              <p:nvPr/>
            </p:nvSpPr>
            <p:spPr>
              <a:xfrm>
                <a:off x="3952610" y="1017337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FBD2E9B5-C2E7-3679-E054-F917879C334F}"/>
                  </a:ext>
                </a:extLst>
              </p:cNvPr>
              <p:cNvSpPr/>
              <p:nvPr/>
            </p:nvSpPr>
            <p:spPr>
              <a:xfrm>
                <a:off x="5208043" y="986944"/>
                <a:ext cx="432000" cy="180000"/>
              </a:xfrm>
              <a:prstGeom prst="rect">
                <a:avLst/>
              </a:prstGeom>
              <a:solidFill>
                <a:srgbClr val="FF0000">
                  <a:alpha val="8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9" name="Рисунок 88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794FF82A-29D1-91C0-4F56-081CDF8D9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122" y="-1478145"/>
              <a:ext cx="939565" cy="939565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5F6852A-89AE-B998-FCC5-8EADFC25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12" y="-1478146"/>
              <a:ext cx="939565" cy="939565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CC2B900-F0AF-1814-3500-E7BF7571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604" y="-1478147"/>
              <a:ext cx="939565" cy="939565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AA6487E-A916-3047-4458-36C354A2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5270" y="-1478148"/>
              <a:ext cx="939565" cy="939565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графическая встав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B035AF9-0612-62B2-28FD-1C7916CF0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9657" y="-1478148"/>
              <a:ext cx="939565" cy="93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8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0651 -0.0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51 -0.00232 L 0.83502 0.0057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1003 -0.0016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94 -0.00046 L 0.83659 0.00185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4211 0.0208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1 0.02083 L 0.85625 0.01829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1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43919 0.01273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62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76 0.02847 L 0.87995 0.01667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60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41367 -0.00625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32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67 -0.00625 L 0.86211 -0.00856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-11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5795 -0.00162 " pathEditMode="relative" rAng="0" ptsTypes="AA">
                                      <p:cBhvr>
                                        <p:cTn id="1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-9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5 -0.00162 L 0.83946 -0.00324 " pathEditMode="relative" rAng="0" ptsTypes="AA">
                                      <p:cBhvr>
                                        <p:cTn id="1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93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F2050E-7477-4D2A-B89F-FE02D01F8E58}"/>
</file>

<file path=customXml/itemProps2.xml><?xml version="1.0" encoding="utf-8"?>
<ds:datastoreItem xmlns:ds="http://schemas.openxmlformats.org/officeDocument/2006/customXml" ds:itemID="{47CFB37A-A2F9-4057-A514-B915CE0634AB}"/>
</file>

<file path=customXml/itemProps3.xml><?xml version="1.0" encoding="utf-8"?>
<ds:datastoreItem xmlns:ds="http://schemas.openxmlformats.org/officeDocument/2006/customXml" ds:itemID="{8AA9121F-E329-44BD-8A02-80C8E85FD9BB}"/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2024-12-26T14:16:51Z</dcterms:created>
  <dcterms:modified xsi:type="dcterms:W3CDTF">2024-12-28T21:05:58Z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