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F03F7-0072-0B58-9EAD-63746CC9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08" y="3792676"/>
            <a:ext cx="2890318" cy="289031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