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строительство, снимок экрана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C4378D40-A261-DE34-D9B7-AFB5A028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647738" y="511518"/>
            <a:ext cx="5612243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0996110" y="5410706"/>
            <a:ext cx="1009182" cy="10189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BB94E6-5BE0-47A9-ADAE-98B0145F1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" y="2284842"/>
            <a:ext cx="3841978" cy="38419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мнота, треугольник, ноч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2750053-9AF7-B405-1F34-C2868647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78201"/>
          <a:stretch/>
        </p:blipFill>
        <p:spPr>
          <a:xfrm>
            <a:off x="4662690" y="924817"/>
            <a:ext cx="5385539" cy="9337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нтарь, освещение, ламп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ED74B75-11D5-6E08-AECD-28FA27AD3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8466"/>
          <a:stretch/>
        </p:blipFill>
        <p:spPr>
          <a:xfrm>
            <a:off x="4662690" y="1683023"/>
            <a:ext cx="5385539" cy="6998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арминный цвет, темнота, крас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AE3C4-5555-1ED6-C9CE-38BE24E8B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3" b="58095"/>
          <a:stretch/>
        </p:blipFill>
        <p:spPr>
          <a:xfrm>
            <a:off x="4662690" y="2166327"/>
            <a:ext cx="5385539" cy="775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, зеленый, све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FD57674F-71DD-1566-75C3-3AC4C3E93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44583"/>
          <a:stretch/>
        </p:blipFill>
        <p:spPr>
          <a:xfrm>
            <a:off x="4662690" y="2690634"/>
            <a:ext cx="5385539" cy="9784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т, Янтарь, золото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8E5EE4-4EC1-BC6D-BE07-FA154167B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31640"/>
          <a:stretch/>
        </p:blipFill>
        <p:spPr>
          <a:xfrm>
            <a:off x="4662690" y="3249134"/>
            <a:ext cx="5385539" cy="1117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нига, свет, апельсин, ночь&#10;&#10;Автоматически созданное описание">
            <a:extLst>
              <a:ext uri="{FF2B5EF4-FFF2-40B4-BE49-F238E27FC236}">
                <a16:creationId xmlns:a16="http://schemas.microsoft.com/office/drawing/2014/main" id="{6A9D45AA-7148-9BA7-AF05-D56485281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1" b="2784"/>
          <a:stretch/>
        </p:blipFill>
        <p:spPr>
          <a:xfrm>
            <a:off x="4662690" y="3819032"/>
            <a:ext cx="5385539" cy="21011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сметика, роз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8956670-A45E-2AFF-2870-A26A2E28F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662690" y="4252154"/>
            <a:ext cx="5385539" cy="1817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475982" y="586981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CEBFF2-1BAB-4389-86F3-815CD9730B7C}"/>
</file>

<file path=customXml/itemProps2.xml><?xml version="1.0" encoding="utf-8"?>
<ds:datastoreItem xmlns:ds="http://schemas.openxmlformats.org/officeDocument/2006/customXml" ds:itemID="{7D4C2706-B55E-4D6A-9016-98E1E1BD9D5A}"/>
</file>

<file path=customXml/itemProps3.xml><?xml version="1.0" encoding="utf-8"?>
<ds:datastoreItem xmlns:ds="http://schemas.openxmlformats.org/officeDocument/2006/customXml" ds:itemID="{ED6B176F-74FE-46B8-9C14-FF06864C9424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2025-01-13T10:10:49Z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