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256" y="-25332"/>
            <a:ext cx="12220512" cy="6883332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9B9A457-9AB4-2BC9-7EA0-6BC9311127C8}"/>
              </a:ext>
            </a:extLst>
          </p:cNvPr>
          <p:cNvSpPr/>
          <p:nvPr/>
        </p:nvSpPr>
        <p:spPr>
          <a:xfrm>
            <a:off x="3870900" y="145678"/>
            <a:ext cx="7247023" cy="5737777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lnSpc>
                <a:spcPct val="150000"/>
              </a:lnSpc>
              <a:buFontTx/>
              <a:buAutoNum type="arabicPeriod"/>
              <a:defRPr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1FAC4-6575-BC20-F6C8-64EC01A23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38" y="3124652"/>
            <a:ext cx="3494717" cy="34947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8" y="138451"/>
            <a:ext cx="1041344" cy="10413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094E53-C7FD-917A-7A29-0078AC534E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8" t="16633" r="-1" b="19703"/>
          <a:stretch/>
        </p:blipFill>
        <p:spPr>
          <a:xfrm>
            <a:off x="4344140" y="668858"/>
            <a:ext cx="6486419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21EFA4-80FD-5105-5C17-6188F4FD09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0987" y="2105553"/>
            <a:ext cx="3272670" cy="327267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9EFBD74-F3A0-1CBE-0A5C-8BA7898A97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" t="1014" r="17998" b="-1014"/>
          <a:stretch/>
        </p:blipFill>
        <p:spPr>
          <a:xfrm>
            <a:off x="4703256" y="674991"/>
            <a:ext cx="6078862" cy="4352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DE737AF-ED86-BDF6-DD56-39876D0681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6" t="29133" r="11415" b="12174"/>
          <a:stretch/>
        </p:blipFill>
        <p:spPr>
          <a:xfrm>
            <a:off x="4409120" y="700315"/>
            <a:ext cx="6330405" cy="4849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42A98B9-6211-D798-DD43-F2907B6C5B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8876" y="3090891"/>
            <a:ext cx="2087441" cy="208744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2B25DEF-4F3F-B75D-4996-01092186CB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4" t="12757" r="19890" b="34937"/>
          <a:stretch/>
        </p:blipFill>
        <p:spPr>
          <a:xfrm>
            <a:off x="4323949" y="768414"/>
            <a:ext cx="6458169" cy="432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51D79BD-0090-8E78-C227-38F6EA4A2B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3346" y="2296938"/>
            <a:ext cx="2316522" cy="2316522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65BE740-4145-4D7A-857E-A0E4F423E2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447084">
            <a:off x="6568973" y="4192094"/>
            <a:ext cx="357324" cy="357324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6B0C5BFB-3E5F-E969-9F92-3770B85001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201501">
            <a:off x="7145765" y="3951264"/>
            <a:ext cx="401583" cy="545287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3CF80051-7454-F218-2215-52CEA83B01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8" t="27221" r="11872"/>
          <a:stretch/>
        </p:blipFill>
        <p:spPr>
          <a:xfrm>
            <a:off x="4296707" y="659123"/>
            <a:ext cx="6453328" cy="4710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1DE1FC4-6D1C-60FC-2BDB-597D20BD3B2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133" y="3203736"/>
            <a:ext cx="2018265" cy="201826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C6F6127-49FA-666E-D061-7FD9CA0B059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6103">
            <a:off x="6335032" y="3273426"/>
            <a:ext cx="898029" cy="89802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F0747E1-605A-B78F-D77E-E466FBB69C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7902">
            <a:off x="7163942" y="3515518"/>
            <a:ext cx="898029" cy="89802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70E62DA-BDFC-A588-59E3-0B831B6988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146" y="363193"/>
            <a:ext cx="5165277" cy="516527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F69C5F1-D9BE-8725-982C-9A8C8ED3AFE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892" y="3014568"/>
            <a:ext cx="1873802" cy="1873802"/>
          </a:xfrm>
          <a:prstGeom prst="rect">
            <a:avLst/>
          </a:prstGeom>
        </p:spPr>
      </p:pic>
      <p:cxnSp>
        <p:nvCxnSpPr>
          <p:cNvPr id="36" name="Пряма зі стрілкою 35">
            <a:extLst>
              <a:ext uri="{FF2B5EF4-FFF2-40B4-BE49-F238E27FC236}">
                <a16:creationId xmlns:a16="http://schemas.microsoft.com/office/drawing/2014/main" id="{32E82031-9574-C858-447B-F493C509DC2C}"/>
              </a:ext>
            </a:extLst>
          </p:cNvPr>
          <p:cNvCxnSpPr>
            <a:cxnSpLocks/>
          </p:cNvCxnSpPr>
          <p:nvPr/>
        </p:nvCxnSpPr>
        <p:spPr>
          <a:xfrm flipV="1">
            <a:off x="6784368" y="3110205"/>
            <a:ext cx="639352" cy="43514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Овал 39">
            <a:extLst>
              <a:ext uri="{FF2B5EF4-FFF2-40B4-BE49-F238E27FC236}">
                <a16:creationId xmlns:a16="http://schemas.microsoft.com/office/drawing/2014/main" id="{A181F41A-F8CD-CA31-5B16-097F32F9413C}"/>
              </a:ext>
            </a:extLst>
          </p:cNvPr>
          <p:cNvSpPr/>
          <p:nvPr/>
        </p:nvSpPr>
        <p:spPr>
          <a:xfrm>
            <a:off x="7069648" y="1591229"/>
            <a:ext cx="1584770" cy="1556526"/>
          </a:xfrm>
          <a:prstGeom prst="ellipse">
            <a:avLst/>
          </a:prstGeom>
          <a:solidFill>
            <a:schemeClr val="bg2">
              <a:alpha val="48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BE36BA9-D40A-C557-810B-4D01E841469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234097" y="1727786"/>
            <a:ext cx="1363105" cy="1363105"/>
          </a:xfrm>
          <a:prstGeom prst="rect">
            <a:avLst/>
          </a:prstGeom>
        </p:spPr>
      </p:pic>
      <p:cxnSp>
        <p:nvCxnSpPr>
          <p:cNvPr id="44" name="Пряма зі стрілкою 43">
            <a:extLst>
              <a:ext uri="{FF2B5EF4-FFF2-40B4-BE49-F238E27FC236}">
                <a16:creationId xmlns:a16="http://schemas.microsoft.com/office/drawing/2014/main" id="{D638DA4A-1EBA-DF55-F812-2623B6460661}"/>
              </a:ext>
            </a:extLst>
          </p:cNvPr>
          <p:cNvCxnSpPr>
            <a:cxnSpLocks/>
          </p:cNvCxnSpPr>
          <p:nvPr/>
        </p:nvCxnSpPr>
        <p:spPr>
          <a:xfrm flipV="1">
            <a:off x="7890259" y="3514684"/>
            <a:ext cx="927003" cy="39455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Овал 46">
            <a:extLst>
              <a:ext uri="{FF2B5EF4-FFF2-40B4-BE49-F238E27FC236}">
                <a16:creationId xmlns:a16="http://schemas.microsoft.com/office/drawing/2014/main" id="{DCF35D0F-4862-BF55-783E-40D3852E3408}"/>
              </a:ext>
            </a:extLst>
          </p:cNvPr>
          <p:cNvSpPr/>
          <p:nvPr/>
        </p:nvSpPr>
        <p:spPr>
          <a:xfrm>
            <a:off x="8817903" y="2409058"/>
            <a:ext cx="1494117" cy="1431187"/>
          </a:xfrm>
          <a:prstGeom prst="ellipse">
            <a:avLst/>
          </a:prstGeom>
          <a:solidFill>
            <a:schemeClr val="bg2">
              <a:alpha val="72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61C2606-E120-B7ED-FD24-AD334E24F84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353" y="2458036"/>
            <a:ext cx="1333230" cy="1333230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44D2D5E1-A6AA-6974-D4BD-8460BAD9F9D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3578" y="1675785"/>
            <a:ext cx="3299293" cy="3299293"/>
          </a:xfrm>
          <a:prstGeom prst="rect">
            <a:avLst/>
          </a:prstGeom>
        </p:spPr>
      </p:pic>
      <p:cxnSp>
        <p:nvCxnSpPr>
          <p:cNvPr id="15" name="Пряма зі стрілкою 14">
            <a:extLst>
              <a:ext uri="{FF2B5EF4-FFF2-40B4-BE49-F238E27FC236}">
                <a16:creationId xmlns:a16="http://schemas.microsoft.com/office/drawing/2014/main" id="{1D7F99D7-BDAF-7C54-5DC8-EDF61A1FA386}"/>
              </a:ext>
            </a:extLst>
          </p:cNvPr>
          <p:cNvCxnSpPr>
            <a:cxnSpLocks/>
          </p:cNvCxnSpPr>
          <p:nvPr/>
        </p:nvCxnSpPr>
        <p:spPr>
          <a:xfrm>
            <a:off x="6537797" y="3872080"/>
            <a:ext cx="985882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>
            <a:extLst>
              <a:ext uri="{FF2B5EF4-FFF2-40B4-BE49-F238E27FC236}">
                <a16:creationId xmlns:a16="http://schemas.microsoft.com/office/drawing/2014/main" id="{62616674-E0A4-539B-9797-C48E67F6A4C3}"/>
              </a:ext>
            </a:extLst>
          </p:cNvPr>
          <p:cNvSpPr/>
          <p:nvPr/>
        </p:nvSpPr>
        <p:spPr>
          <a:xfrm>
            <a:off x="7900730" y="3408369"/>
            <a:ext cx="914400" cy="914400"/>
          </a:xfrm>
          <a:prstGeom prst="ellipse">
            <a:avLst/>
          </a:prstGeom>
          <a:solidFill>
            <a:schemeClr val="bg2">
              <a:alpha val="54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DEB141-9F0C-D6D1-BDA6-6022F53629C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900465">
            <a:off x="8011849" y="3540798"/>
            <a:ext cx="735088" cy="7350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0F1FA09-0498-1D7F-F144-8618E2B9AF4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2" t="71564" r="34241"/>
          <a:stretch/>
        </p:blipFill>
        <p:spPr>
          <a:xfrm>
            <a:off x="4333109" y="700774"/>
            <a:ext cx="6464359" cy="4701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E832E7-228E-AE35-B15F-3857E16B8E7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7516" y="1685435"/>
            <a:ext cx="3868359" cy="386835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549C6B-6CFA-AC58-562E-42D6D6FAEA8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3877" y="2053938"/>
            <a:ext cx="1370535" cy="13705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48AF79-9423-44A3-4D94-DFFBD7354F6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87516" y="2697080"/>
            <a:ext cx="1029812" cy="10298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8050" y="1238054"/>
            <a:ext cx="4313971" cy="43950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83F015-137E-B53C-23F0-333A4E38536A}"/>
              </a:ext>
            </a:extLst>
          </p:cNvPr>
          <p:cNvSpPr txBox="1"/>
          <p:nvPr/>
        </p:nvSpPr>
        <p:spPr>
          <a:xfrm>
            <a:off x="6336979" y="5427201"/>
            <a:ext cx="493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 Толи болит палец</a:t>
            </a:r>
            <a:endParaRPr lang="uk-U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BAE455-84E9-461F-7EE3-96722C474B51}"/>
              </a:ext>
            </a:extLst>
          </p:cNvPr>
          <p:cNvSpPr txBox="1"/>
          <p:nvPr/>
        </p:nvSpPr>
        <p:spPr>
          <a:xfrm>
            <a:off x="5683266" y="5437393"/>
            <a:ext cx="493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Ленивые тюлени лежат на льдине</a:t>
            </a:r>
            <a:endParaRPr lang="uk-U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50003A-4455-BBE0-5A9F-EE832DD0AFBC}"/>
              </a:ext>
            </a:extLst>
          </p:cNvPr>
          <p:cNvSpPr txBox="1"/>
          <p:nvPr/>
        </p:nvSpPr>
        <p:spPr>
          <a:xfrm>
            <a:off x="6268576" y="5448915"/>
            <a:ext cx="493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Люди смотрят балет</a:t>
            </a:r>
            <a:endParaRPr lang="uk-U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E7C992-8D19-04DD-5E6C-6C57413FB73A}"/>
              </a:ext>
            </a:extLst>
          </p:cNvPr>
          <p:cNvSpPr txBox="1"/>
          <p:nvPr/>
        </p:nvSpPr>
        <p:spPr>
          <a:xfrm>
            <a:off x="5957248" y="5448757"/>
            <a:ext cx="493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Толя и Оля купили леденцы </a:t>
            </a:r>
            <a:endParaRPr lang="uk-UA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875406-8477-C9DB-4B81-B4E7EEE8D1A9}"/>
              </a:ext>
            </a:extLst>
          </p:cNvPr>
          <p:cNvSpPr txBox="1"/>
          <p:nvPr/>
        </p:nvSpPr>
        <p:spPr>
          <a:xfrm>
            <a:off x="5246314" y="5439104"/>
            <a:ext cx="493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Лева слепил из пластилина желтый лимон</a:t>
            </a:r>
            <a:endParaRPr lang="uk-UA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7DAC17-E591-621B-5ACB-B55822D66307}"/>
              </a:ext>
            </a:extLst>
          </p:cNvPr>
          <p:cNvSpPr txBox="1"/>
          <p:nvPr/>
        </p:nvSpPr>
        <p:spPr>
          <a:xfrm>
            <a:off x="5794458" y="5439104"/>
            <a:ext cx="493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 тролля маленькие туфли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0" grpId="0" animBg="1"/>
      <p:bldP spid="40" grpId="1" animBg="1"/>
      <p:bldP spid="47" grpId="0" animBg="1"/>
      <p:bldP spid="47" grpId="1" animBg="1"/>
      <p:bldP spid="18" grpId="0" animBg="1"/>
      <p:bldP spid="18" grpId="1" animBg="1"/>
      <p:bldP spid="2" grpId="0"/>
      <p:bldP spid="2" grpId="1"/>
      <p:bldP spid="10" grpId="0"/>
      <p:bldP spid="10" grpId="1"/>
      <p:bldP spid="14" grpId="0"/>
      <p:bldP spid="14" grpId="1"/>
      <p:bldP spid="17" grpId="0"/>
      <p:bldP spid="17" grpId="1"/>
      <p:bldP spid="19" grpId="0"/>
      <p:bldP spid="19" grpId="1"/>
      <p:bldP spid="22" grpId="0"/>
      <p:bldP spid="22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27</Words>
  <Application>Microsoft Office PowerPoint</Application>
  <PresentationFormat>Широкий екран</PresentationFormat>
  <Paragraphs>6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34</cp:revision>
  <dcterms:created xsi:type="dcterms:W3CDTF">2024-04-13T20:46:49Z</dcterms:created>
  <dcterms:modified xsi:type="dcterms:W3CDTF">2024-12-08T19:38:07Z</dcterms:modified>
</cp:coreProperties>
</file>