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18" Type="http://schemas.microsoft.com/office/2007/relationships/hdphoto" Target="../media/hdphoto4.wdp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17.png"/><Relationship Id="rId10" Type="http://schemas.openxmlformats.org/officeDocument/2006/relationships/image" Target="../media/image6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3.wdp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58"/>
            <a:ext cx="12192000" cy="6887858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1536703" y="76908"/>
            <a:ext cx="2420405" cy="2420405"/>
            <a:chOff x="1354759" y="241869"/>
            <a:chExt cx="2420405" cy="2420405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4759" y="241869"/>
              <a:ext cx="2420405" cy="2420405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1910460" y="720949"/>
              <a:ext cx="1309001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rgbClr val="7030A0"/>
                  </a:solidFill>
                </a:rPr>
                <a:t>ТРА</a:t>
              </a:r>
              <a:endParaRPr lang="en-US" sz="3600" b="1" dirty="0">
                <a:solidFill>
                  <a:srgbClr val="7030A0"/>
                </a:solidFill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2969" y1="61094" x2="53906" y2="55937"/>
                      </a14:backgroundRemoval>
                    </a14:imgEffect>
                  </a14:imgLayer>
                </a14:imgProps>
              </a:ext>
            </a:extLst>
          </a:blip>
          <a:srcRect l="20052" t="20502" r="19175" b="19896"/>
          <a:stretch>
            <a:fillRect/>
          </a:stretch>
        </p:blipFill>
        <p:spPr>
          <a:xfrm>
            <a:off x="4768923" y="3850310"/>
            <a:ext cx="2734673" cy="26819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54" b="89969" l="8750" r="90000">
                        <a14:foregroundMark x1="89167" y1="58951" x2="66389" y2="73302"/>
                        <a14:foregroundMark x1="66389" y1="73302" x2="59444" y2="74228"/>
                        <a14:foregroundMark x1="54306" y1="78781" x2="22500" y2="68827"/>
                        <a14:foregroundMark x1="22500" y1="68827" x2="20694" y2="67747"/>
                        <a14:foregroundMark x1="64722" y1="78241" x2="84861" y2="65818"/>
                        <a14:foregroundMark x1="84861" y1="65818" x2="88194" y2="61574"/>
                        <a14:foregroundMark x1="58194" y1="77083" x2="61250" y2="63503"/>
                        <a14:foregroundMark x1="47083" y1="79321" x2="24861" y2="72685"/>
                        <a14:foregroundMark x1="24861" y1="72685" x2="14306" y2="65741"/>
                        <a14:foregroundMark x1="14306" y1="65741" x2="8750" y2="55941"/>
                        <a14:foregroundMark x1="16389" y1="63503" x2="30000" y2="64198"/>
                        <a14:foregroundMark x1="67222" y1="65586" x2="76528" y2="64429"/>
                        <a14:foregroundMark x1="55000" y1="75463" x2="53750" y2="64198"/>
                        <a14:foregroundMark x1="25139" y1="66281" x2="18889" y2="62963"/>
                        <a14:foregroundMark x1="89722" y1="58719" x2="86389" y2="54861"/>
                        <a14:foregroundMark x1="83194" y1="53858" x2="62639" y2="51235"/>
                        <a14:foregroundMark x1="56806" y1="51157" x2="59028" y2="46759"/>
                        <a14:foregroundMark x1="9028" y1="56250" x2="33194" y2="51698"/>
                        <a14:foregroundMark x1="66667" y1="51543" x2="60972" y2="49383"/>
                        <a14:foregroundMark x1="80694" y1="53627" x2="66944" y2="51389"/>
                        <a14:foregroundMark x1="9722" y1="55787" x2="37500" y2="50617"/>
                        <a14:foregroundMark x1="12500" y1="54861" x2="26111" y2="52238"/>
                        <a14:foregroundMark x1="15139" y1="53858" x2="27778" y2="51389"/>
                        <a14:foregroundMark x1="22083" y1="53164" x2="53056" y2="49460"/>
                        <a14:foregroundMark x1="79306" y1="53318" x2="70833" y2="51389"/>
                        <a14:foregroundMark x1="70139" y1="51698" x2="63472" y2="50849"/>
                        <a14:foregroundMark x1="30972" y1="51157" x2="49861" y2="48920"/>
                        <a14:foregroundMark x1="89861" y1="40664" x2="89444" y2="28009"/>
                        <a14:foregroundMark x1="77361" y1="20370" x2="74583" y2="16512"/>
                        <a14:foregroundMark x1="47917" y1="13735" x2="58750" y2="17593"/>
                        <a14:foregroundMark x1="15417" y1="30787" x2="49583" y2="17052"/>
                        <a14:foregroundMark x1="39444" y1="17978" x2="41389" y2="15664"/>
                        <a14:foregroundMark x1="18194" y1="37963" x2="17222" y2="30093"/>
                        <a14:foregroundMark x1="17222" y1="30093" x2="17222" y2="30093"/>
                        <a14:foregroundMark x1="14028" y1="31867" x2="20417" y2="37963"/>
                        <a14:foregroundMark x1="36667" y1="47994" x2="21944" y2="42978"/>
                        <a14:foregroundMark x1="21944" y1="42978" x2="18611" y2="40664"/>
                      </a14:backgroundRemoval>
                    </a14:imgEffect>
                  </a14:imgLayer>
                </a14:imgProps>
              </a:ext>
            </a:extLst>
          </a:blip>
          <a:srcRect b="17295"/>
          <a:stretch>
            <a:fillRect/>
          </a:stretch>
        </p:blipFill>
        <p:spPr>
          <a:xfrm>
            <a:off x="4651969" y="1809243"/>
            <a:ext cx="3172583" cy="4722993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4885798" y="18779"/>
            <a:ext cx="2420405" cy="2420405"/>
            <a:chOff x="1354759" y="241869"/>
            <a:chExt cx="2420405" cy="242040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4759" y="241869"/>
              <a:ext cx="2420405" cy="2420405"/>
            </a:xfrm>
            <a:prstGeom prst="rect">
              <a:avLst/>
            </a:prstGeom>
          </p:spPr>
        </p:pic>
        <p:sp>
          <p:nvSpPr>
            <p:cNvPr id="35" name="Овал 34"/>
            <p:cNvSpPr/>
            <p:nvPr/>
          </p:nvSpPr>
          <p:spPr>
            <a:xfrm>
              <a:off x="1910460" y="720949"/>
              <a:ext cx="1309001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rgbClr val="7030A0"/>
                  </a:solidFill>
                </a:rPr>
                <a:t>ТРА</a:t>
              </a:r>
              <a:endParaRPr lang="en-US" sz="36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8283468" y="40081"/>
            <a:ext cx="2420405" cy="2420405"/>
            <a:chOff x="1354759" y="241869"/>
            <a:chExt cx="2420405" cy="2420405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4759" y="241869"/>
              <a:ext cx="2420405" cy="2420405"/>
            </a:xfrm>
            <a:prstGeom prst="rect">
              <a:avLst/>
            </a:prstGeom>
          </p:spPr>
        </p:pic>
        <p:sp>
          <p:nvSpPr>
            <p:cNvPr id="38" name="Овал 37"/>
            <p:cNvSpPr/>
            <p:nvPr/>
          </p:nvSpPr>
          <p:spPr>
            <a:xfrm>
              <a:off x="1910460" y="720949"/>
              <a:ext cx="1309001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rgbClr val="7030A0"/>
                  </a:solidFill>
                </a:rPr>
                <a:t>ТРА</a:t>
              </a:r>
              <a:endParaRPr lang="en-US" sz="36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525185" y="76907"/>
            <a:ext cx="2420406" cy="2420406"/>
            <a:chOff x="278739" y="4250732"/>
            <a:chExt cx="2420406" cy="2420406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8739" y="4250732"/>
              <a:ext cx="2420406" cy="2420406"/>
            </a:xfrm>
            <a:prstGeom prst="rect">
              <a:avLst/>
            </a:prstGeom>
          </p:spPr>
        </p:pic>
        <p:sp>
          <p:nvSpPr>
            <p:cNvPr id="39" name="Овал 38"/>
            <p:cNvSpPr/>
            <p:nvPr/>
          </p:nvSpPr>
          <p:spPr>
            <a:xfrm>
              <a:off x="829782" y="4777174"/>
              <a:ext cx="1309001" cy="129905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FFC000"/>
                  </a:solidFill>
                </a:rPr>
                <a:t>ТРО</a:t>
              </a:r>
              <a:endParaRPr lang="en-US" sz="32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882063" y="17106"/>
            <a:ext cx="2420406" cy="2420406"/>
            <a:chOff x="278739" y="4250732"/>
            <a:chExt cx="2420406" cy="2420406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8739" y="4250732"/>
              <a:ext cx="2420406" cy="2420406"/>
            </a:xfrm>
            <a:prstGeom prst="rect">
              <a:avLst/>
            </a:prstGeom>
          </p:spPr>
        </p:pic>
        <p:sp>
          <p:nvSpPr>
            <p:cNvPr id="43" name="Овал 42"/>
            <p:cNvSpPr/>
            <p:nvPr/>
          </p:nvSpPr>
          <p:spPr>
            <a:xfrm>
              <a:off x="829782" y="4785352"/>
              <a:ext cx="1309001" cy="12908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FFC000"/>
                  </a:solidFill>
                </a:rPr>
                <a:t>ТРО</a:t>
              </a:r>
              <a:endParaRPr lang="en-US" sz="32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8287502" y="-10045"/>
            <a:ext cx="2420406" cy="2420406"/>
            <a:chOff x="278739" y="4250732"/>
            <a:chExt cx="2420406" cy="242040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8739" y="4250732"/>
              <a:ext cx="2420406" cy="2420406"/>
            </a:xfrm>
            <a:prstGeom prst="rect">
              <a:avLst/>
            </a:prstGeom>
          </p:spPr>
        </p:pic>
        <p:sp>
          <p:nvSpPr>
            <p:cNvPr id="46" name="Овал 45"/>
            <p:cNvSpPr/>
            <p:nvPr/>
          </p:nvSpPr>
          <p:spPr>
            <a:xfrm>
              <a:off x="829782" y="4769379"/>
              <a:ext cx="1309001" cy="130685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FFC000"/>
                  </a:solidFill>
                </a:rPr>
                <a:t>ТРО</a:t>
              </a:r>
              <a:endParaRPr lang="en-US" sz="3200" b="1" dirty="0">
                <a:solidFill>
                  <a:srgbClr val="FFC000"/>
                </a:solidFill>
              </a:endParaRPr>
            </a:p>
          </p:txBody>
        </p:sp>
      </p:grpSp>
      <p:pic>
        <p:nvPicPr>
          <p:cNvPr id="40" name="Рисунок 3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643" y="2929389"/>
            <a:ext cx="2811846" cy="296893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2969" y1="61094" x2="53906" y2="55937"/>
                      </a14:backgroundRemoval>
                    </a14:imgEffect>
                  </a14:imgLayer>
                </a14:imgProps>
              </a:ext>
            </a:extLst>
          </a:blip>
          <a:srcRect l="20052" t="20502" r="19175" b="19896"/>
          <a:stretch>
            <a:fillRect/>
          </a:stretch>
        </p:blipFill>
        <p:spPr>
          <a:xfrm>
            <a:off x="4838828" y="3890153"/>
            <a:ext cx="2734673" cy="268192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54" b="89969" l="8750" r="90000">
                        <a14:foregroundMark x1="89167" y1="58951" x2="66389" y2="73302"/>
                        <a14:foregroundMark x1="66389" y1="73302" x2="59444" y2="74228"/>
                        <a14:foregroundMark x1="54306" y1="78781" x2="22500" y2="68827"/>
                        <a14:foregroundMark x1="22500" y1="68827" x2="20694" y2="67747"/>
                        <a14:foregroundMark x1="64722" y1="78241" x2="84861" y2="65818"/>
                        <a14:foregroundMark x1="84861" y1="65818" x2="88194" y2="61574"/>
                        <a14:foregroundMark x1="58194" y1="77083" x2="61250" y2="63503"/>
                        <a14:foregroundMark x1="47083" y1="79321" x2="24861" y2="72685"/>
                        <a14:foregroundMark x1="24861" y1="72685" x2="14306" y2="65741"/>
                        <a14:foregroundMark x1="14306" y1="65741" x2="8750" y2="55941"/>
                        <a14:foregroundMark x1="16389" y1="63503" x2="30000" y2="64198"/>
                        <a14:foregroundMark x1="67222" y1="65586" x2="76528" y2="64429"/>
                        <a14:foregroundMark x1="55000" y1="75463" x2="53750" y2="64198"/>
                        <a14:foregroundMark x1="25139" y1="66281" x2="18889" y2="62963"/>
                        <a14:foregroundMark x1="89722" y1="58719" x2="86389" y2="54861"/>
                        <a14:foregroundMark x1="83194" y1="53858" x2="62639" y2="51235"/>
                        <a14:foregroundMark x1="56806" y1="51157" x2="59028" y2="46759"/>
                        <a14:foregroundMark x1="9028" y1="56250" x2="33194" y2="51698"/>
                        <a14:foregroundMark x1="66667" y1="51543" x2="60972" y2="49383"/>
                        <a14:foregroundMark x1="80694" y1="53627" x2="66944" y2="51389"/>
                        <a14:foregroundMark x1="9722" y1="55787" x2="37500" y2="50617"/>
                        <a14:foregroundMark x1="12500" y1="54861" x2="26111" y2="52238"/>
                        <a14:foregroundMark x1="15139" y1="53858" x2="27778" y2="51389"/>
                        <a14:foregroundMark x1="22083" y1="53164" x2="53056" y2="49460"/>
                        <a14:foregroundMark x1="79306" y1="53318" x2="70833" y2="51389"/>
                        <a14:foregroundMark x1="70139" y1="51698" x2="63472" y2="50849"/>
                        <a14:foregroundMark x1="30972" y1="51157" x2="49861" y2="48920"/>
                        <a14:foregroundMark x1="89861" y1="40664" x2="89444" y2="28009"/>
                        <a14:foregroundMark x1="77361" y1="20370" x2="74583" y2="16512"/>
                        <a14:foregroundMark x1="47917" y1="13735" x2="58750" y2="17593"/>
                        <a14:foregroundMark x1="15417" y1="30787" x2="49583" y2="17052"/>
                        <a14:foregroundMark x1="39444" y1="17978" x2="41389" y2="15664"/>
                        <a14:foregroundMark x1="18194" y1="37963" x2="17222" y2="30093"/>
                        <a14:foregroundMark x1="17222" y1="30093" x2="17222" y2="30093"/>
                        <a14:foregroundMark x1="14028" y1="31867" x2="20417" y2="37963"/>
                        <a14:foregroundMark x1="36667" y1="47994" x2="21944" y2="42978"/>
                        <a14:foregroundMark x1="21944" y1="42978" x2="18611" y2="40664"/>
                      </a14:backgroundRemoval>
                    </a14:imgEffect>
                  </a14:imgLayer>
                </a14:imgProps>
              </a:ext>
            </a:extLst>
          </a:blip>
          <a:srcRect b="17295"/>
          <a:stretch>
            <a:fillRect/>
          </a:stretch>
        </p:blipFill>
        <p:spPr>
          <a:xfrm>
            <a:off x="4661929" y="1813681"/>
            <a:ext cx="3172583" cy="47229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02" y="3057356"/>
            <a:ext cx="2261620" cy="2603785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4894578" y="23741"/>
            <a:ext cx="2420405" cy="2420405"/>
            <a:chOff x="246492" y="4209484"/>
            <a:chExt cx="2420405" cy="2420405"/>
          </a:xfrm>
        </p:grpSpPr>
        <p:pic>
          <p:nvPicPr>
            <p:cNvPr id="56" name="Picture 2" descr="большой шар покемон идти игры - Мультфильм Иконки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92" y="4209484"/>
              <a:ext cx="2420405" cy="2420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Овал 56"/>
            <p:cNvSpPr/>
            <p:nvPr/>
          </p:nvSpPr>
          <p:spPr>
            <a:xfrm>
              <a:off x="783068" y="4882006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FF0000"/>
                  </a:solidFill>
                </a:rPr>
                <a:t>ТРУ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8287502" y="-1827"/>
            <a:ext cx="2420405" cy="2420405"/>
            <a:chOff x="246492" y="4209484"/>
            <a:chExt cx="2420405" cy="2420405"/>
          </a:xfrm>
        </p:grpSpPr>
        <p:pic>
          <p:nvPicPr>
            <p:cNvPr id="59" name="Picture 2" descr="большой шар покемон идти игры - Мультфильм Иконки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92" y="4209484"/>
              <a:ext cx="2420405" cy="2420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Овал 59"/>
            <p:cNvSpPr/>
            <p:nvPr/>
          </p:nvSpPr>
          <p:spPr>
            <a:xfrm>
              <a:off x="783068" y="4882006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FF0000"/>
                  </a:solidFill>
                </a:rPr>
                <a:t>ТРУ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509102" y="79154"/>
            <a:ext cx="2420405" cy="2420405"/>
            <a:chOff x="246492" y="4209484"/>
            <a:chExt cx="2420405" cy="2420405"/>
          </a:xfrm>
        </p:grpSpPr>
        <p:pic>
          <p:nvPicPr>
            <p:cNvPr id="1026" name="Picture 2" descr="большой шар покемон идти игры - Мультфильм Иконки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92" y="4209484"/>
              <a:ext cx="2420405" cy="2420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Овал 22"/>
            <p:cNvSpPr/>
            <p:nvPr/>
          </p:nvSpPr>
          <p:spPr>
            <a:xfrm>
              <a:off x="783068" y="4882006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FF0000"/>
                  </a:solidFill>
                </a:rPr>
                <a:t>ТРУ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2969" y1="61094" x2="53906" y2="55937"/>
                      </a14:backgroundRemoval>
                    </a14:imgEffect>
                  </a14:imgLayer>
                </a14:imgProps>
              </a:ext>
            </a:extLst>
          </a:blip>
          <a:srcRect l="20052" t="20502" r="19175" b="19896"/>
          <a:stretch>
            <a:fillRect/>
          </a:stretch>
        </p:blipFill>
        <p:spPr>
          <a:xfrm>
            <a:off x="4810016" y="3888697"/>
            <a:ext cx="2734673" cy="2681926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54" b="89969" l="8750" r="90000">
                        <a14:foregroundMark x1="89167" y1="58951" x2="66389" y2="73302"/>
                        <a14:foregroundMark x1="66389" y1="73302" x2="59444" y2="74228"/>
                        <a14:foregroundMark x1="54306" y1="78781" x2="22500" y2="68827"/>
                        <a14:foregroundMark x1="22500" y1="68827" x2="20694" y2="67747"/>
                        <a14:foregroundMark x1="64722" y1="78241" x2="84861" y2="65818"/>
                        <a14:foregroundMark x1="84861" y1="65818" x2="88194" y2="61574"/>
                        <a14:foregroundMark x1="58194" y1="77083" x2="61250" y2="63503"/>
                        <a14:foregroundMark x1="47083" y1="79321" x2="24861" y2="72685"/>
                        <a14:foregroundMark x1="24861" y1="72685" x2="14306" y2="65741"/>
                        <a14:foregroundMark x1="14306" y1="65741" x2="8750" y2="55941"/>
                        <a14:foregroundMark x1="16389" y1="63503" x2="30000" y2="64198"/>
                        <a14:foregroundMark x1="67222" y1="65586" x2="76528" y2="64429"/>
                        <a14:foregroundMark x1="55000" y1="75463" x2="53750" y2="64198"/>
                        <a14:foregroundMark x1="25139" y1="66281" x2="18889" y2="62963"/>
                        <a14:foregroundMark x1="89722" y1="58719" x2="86389" y2="54861"/>
                        <a14:foregroundMark x1="83194" y1="53858" x2="62639" y2="51235"/>
                        <a14:foregroundMark x1="56806" y1="51157" x2="59028" y2="46759"/>
                        <a14:foregroundMark x1="9028" y1="56250" x2="33194" y2="51698"/>
                        <a14:foregroundMark x1="66667" y1="51543" x2="60972" y2="49383"/>
                        <a14:foregroundMark x1="80694" y1="53627" x2="66944" y2="51389"/>
                        <a14:foregroundMark x1="9722" y1="55787" x2="37500" y2="50617"/>
                        <a14:foregroundMark x1="12500" y1="54861" x2="26111" y2="52238"/>
                        <a14:foregroundMark x1="15139" y1="53858" x2="27778" y2="51389"/>
                        <a14:foregroundMark x1="22083" y1="53164" x2="53056" y2="49460"/>
                        <a14:foregroundMark x1="79306" y1="53318" x2="70833" y2="51389"/>
                        <a14:foregroundMark x1="70139" y1="51698" x2="63472" y2="50849"/>
                        <a14:foregroundMark x1="30972" y1="51157" x2="49861" y2="48920"/>
                        <a14:foregroundMark x1="89861" y1="40664" x2="89444" y2="28009"/>
                        <a14:foregroundMark x1="77361" y1="20370" x2="74583" y2="16512"/>
                        <a14:foregroundMark x1="47917" y1="13735" x2="58750" y2="17593"/>
                        <a14:foregroundMark x1="15417" y1="30787" x2="49583" y2="17052"/>
                        <a14:foregroundMark x1="39444" y1="17978" x2="41389" y2="15664"/>
                        <a14:foregroundMark x1="18194" y1="37963" x2="17222" y2="30093"/>
                        <a14:foregroundMark x1="17222" y1="30093" x2="17222" y2="30093"/>
                        <a14:foregroundMark x1="14028" y1="31867" x2="20417" y2="37963"/>
                        <a14:foregroundMark x1="36667" y1="47994" x2="21944" y2="42978"/>
                        <a14:foregroundMark x1="21944" y1="42978" x2="18611" y2="40664"/>
                      </a14:backgroundRemoval>
                    </a14:imgEffect>
                  </a14:imgLayer>
                </a14:imgProps>
              </a:ext>
            </a:extLst>
          </a:blip>
          <a:srcRect b="17295"/>
          <a:stretch>
            <a:fillRect/>
          </a:stretch>
        </p:blipFill>
        <p:spPr>
          <a:xfrm>
            <a:off x="4647323" y="1840942"/>
            <a:ext cx="3172583" cy="4722993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1576358" y="116005"/>
            <a:ext cx="2328141" cy="2328141"/>
            <a:chOff x="2401166" y="-3135453"/>
            <a:chExt cx="2328141" cy="2328141"/>
          </a:xfrm>
        </p:grpSpPr>
        <p:pic>
          <p:nvPicPr>
            <p:cNvPr id="1034" name="Picture 10" descr="Pokémon X and Y Pikachu Pokémon GO Poké Ball Ash Ketchum, pikachu, pokemon,  electrode, ash Ketchum png | PNGWi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283" b="95761" l="4783" r="98696">
                          <a14:foregroundMark x1="1304" y1="57391" x2="64022" y2="37283"/>
                          <a14:foregroundMark x1="64022" y1="37283" x2="81848" y2="38043"/>
                          <a14:foregroundMark x1="81848" y1="38043" x2="91196" y2="41630"/>
                          <a14:foregroundMark x1="91196" y1="41630" x2="98913" y2="49130"/>
                          <a14:foregroundMark x1="86087" y1="81739" x2="42826" y2="80326"/>
                          <a14:foregroundMark x1="19457" y1="81304" x2="60761" y2="94783"/>
                          <a14:foregroundMark x1="63804" y1="90000" x2="82717" y2="70217"/>
                          <a14:foregroundMark x1="85109" y1="70978" x2="95870" y2="34130"/>
                          <a14:foregroundMark x1="93587" y1="28696" x2="81630" y2="57826"/>
                          <a14:foregroundMark x1="81630" y1="57826" x2="81413" y2="63261"/>
                          <a14:foregroundMark x1="88370" y1="46630" x2="77065" y2="68478"/>
                          <a14:foregroundMark x1="77065" y1="68478" x2="77065" y2="68478"/>
                          <a14:foregroundMark x1="5000" y1="62500" x2="7283" y2="27935"/>
                          <a14:foregroundMark x1="25326" y1="7609" x2="52391" y2="6522"/>
                          <a14:foregroundMark x1="52391" y1="6522" x2="60000" y2="7283"/>
                          <a14:foregroundMark x1="58152" y1="2391" x2="50543" y2="2283"/>
                          <a14:foregroundMark x1="4891" y1="62935" x2="8478" y2="69457"/>
                          <a14:foregroundMark x1="8478" y1="69457" x2="22609" y2="81957"/>
                          <a14:foregroundMark x1="28261" y1="91304" x2="54130" y2="94783"/>
                          <a14:foregroundMark x1="54130" y1="94783" x2="63478" y2="94022"/>
                          <a14:foregroundMark x1="41630" y1="77174" x2="41304" y2="63370"/>
                          <a14:foregroundMark x1="35217" y1="77826" x2="37826" y2="61957"/>
                          <a14:foregroundMark x1="46957" y1="65652" x2="45109" y2="77826"/>
                          <a14:foregroundMark x1="32174" y1="75000" x2="35652" y2="64348"/>
                          <a14:foregroundMark x1="52065" y1="95326" x2="52065" y2="95326"/>
                          <a14:foregroundMark x1="48261" y1="95761" x2="48261" y2="95761"/>
                          <a14:foregroundMark x1="41413" y1="95761" x2="41413" y2="957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166" y="-3135453"/>
              <a:ext cx="2328141" cy="2328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Овал 65"/>
            <p:cNvSpPr/>
            <p:nvPr/>
          </p:nvSpPr>
          <p:spPr>
            <a:xfrm>
              <a:off x="2779490" y="-2371262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ТРИ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4948713" y="53172"/>
            <a:ext cx="2328141" cy="2328141"/>
            <a:chOff x="1908948" y="129934"/>
            <a:chExt cx="2328141" cy="2328141"/>
          </a:xfrm>
        </p:grpSpPr>
        <p:pic>
          <p:nvPicPr>
            <p:cNvPr id="70" name="Picture 10" descr="Pokémon X and Y Pikachu Pokémon GO Poké Ball Ash Ketchum, pikachu, pokemon,  electrode, ash Ketchum png | PNGWi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283" b="98478" l="4783" r="98696">
                          <a14:foregroundMark x1="1304" y1="57391" x2="64022" y2="37283"/>
                          <a14:foregroundMark x1="64022" y1="37283" x2="81848" y2="38043"/>
                          <a14:foregroundMark x1="81848" y1="38043" x2="91196" y2="41630"/>
                          <a14:foregroundMark x1="91196" y1="41630" x2="98913" y2="49130"/>
                          <a14:foregroundMark x1="86087" y1="81739" x2="42826" y2="80326"/>
                          <a14:foregroundMark x1="19457" y1="81304" x2="60761" y2="94783"/>
                          <a14:foregroundMark x1="63804" y1="90000" x2="82717" y2="70217"/>
                          <a14:foregroundMark x1="85109" y1="70978" x2="95870" y2="34130"/>
                          <a14:foregroundMark x1="93587" y1="28696" x2="81630" y2="57826"/>
                          <a14:foregroundMark x1="81630" y1="57826" x2="81413" y2="63261"/>
                          <a14:foregroundMark x1="88370" y1="46630" x2="77065" y2="68478"/>
                          <a14:foregroundMark x1="77065" y1="68478" x2="77065" y2="68478"/>
                          <a14:foregroundMark x1="5000" y1="62500" x2="7283" y2="27935"/>
                          <a14:foregroundMark x1="25326" y1="7609" x2="52391" y2="6522"/>
                          <a14:foregroundMark x1="52391" y1="6522" x2="60000" y2="7283"/>
                          <a14:foregroundMark x1="58152" y1="2391" x2="50543" y2="2283"/>
                          <a14:foregroundMark x1="4891" y1="62935" x2="8478" y2="69457"/>
                          <a14:foregroundMark x1="8478" y1="69457" x2="22609" y2="81957"/>
                          <a14:foregroundMark x1="28261" y1="91304" x2="54130" y2="94783"/>
                          <a14:foregroundMark x1="54130" y1="94783" x2="63478" y2="94022"/>
                          <a14:foregroundMark x1="41630" y1="77174" x2="41304" y2="63370"/>
                          <a14:foregroundMark x1="35217" y1="77826" x2="37826" y2="61957"/>
                          <a14:foregroundMark x1="46957" y1="65652" x2="45109" y2="77826"/>
                          <a14:foregroundMark x1="32174" y1="75000" x2="35652" y2="64348"/>
                          <a14:foregroundMark x1="49891" y1="97283" x2="49891" y2="97283"/>
                          <a14:foregroundMark x1="49457" y1="98478" x2="49457" y2="984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948" y="129934"/>
              <a:ext cx="2328141" cy="2328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Овал 70"/>
            <p:cNvSpPr/>
            <p:nvPr/>
          </p:nvSpPr>
          <p:spPr>
            <a:xfrm>
              <a:off x="2317739" y="843670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ТРИ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8327156" y="44304"/>
            <a:ext cx="2328141" cy="2328141"/>
            <a:chOff x="1908948" y="129934"/>
            <a:chExt cx="2328141" cy="2328141"/>
          </a:xfrm>
        </p:grpSpPr>
        <p:pic>
          <p:nvPicPr>
            <p:cNvPr id="73" name="Picture 10" descr="Pokémon X and Y Pikachu Pokémon GO Poké Ball Ash Ketchum, pikachu, pokemon,  electrode, ash Ketchum png | PNGWi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283" b="97065" l="4783" r="98696">
                          <a14:foregroundMark x1="1304" y1="57391" x2="64022" y2="37283"/>
                          <a14:foregroundMark x1="64022" y1="37283" x2="81848" y2="38043"/>
                          <a14:foregroundMark x1="81848" y1="38043" x2="91196" y2="41630"/>
                          <a14:foregroundMark x1="91196" y1="41630" x2="98913" y2="49130"/>
                          <a14:foregroundMark x1="86087" y1="81739" x2="42826" y2="80326"/>
                          <a14:foregroundMark x1="19457" y1="81304" x2="60761" y2="94783"/>
                          <a14:foregroundMark x1="63804" y1="90000" x2="82717" y2="70217"/>
                          <a14:foregroundMark x1="85109" y1="70978" x2="95870" y2="34130"/>
                          <a14:foregroundMark x1="93587" y1="28696" x2="81630" y2="57826"/>
                          <a14:foregroundMark x1="81630" y1="57826" x2="81413" y2="63261"/>
                          <a14:foregroundMark x1="88370" y1="46630" x2="77065" y2="68478"/>
                          <a14:foregroundMark x1="77065" y1="68478" x2="77065" y2="68478"/>
                          <a14:foregroundMark x1="5000" y1="62500" x2="7283" y2="27935"/>
                          <a14:foregroundMark x1="25326" y1="7609" x2="52391" y2="6522"/>
                          <a14:foregroundMark x1="52391" y1="6522" x2="60000" y2="7283"/>
                          <a14:foregroundMark x1="58152" y1="2391" x2="50543" y2="2283"/>
                          <a14:foregroundMark x1="4891" y1="62935" x2="8478" y2="69457"/>
                          <a14:foregroundMark x1="8478" y1="69457" x2="22609" y2="81957"/>
                          <a14:foregroundMark x1="28261" y1="91304" x2="54130" y2="94783"/>
                          <a14:foregroundMark x1="54130" y1="94783" x2="63478" y2="94022"/>
                          <a14:foregroundMark x1="41630" y1="77174" x2="41304" y2="63370"/>
                          <a14:foregroundMark x1="35217" y1="77826" x2="37826" y2="61957"/>
                          <a14:foregroundMark x1="46957" y1="65652" x2="45109" y2="77826"/>
                          <a14:foregroundMark x1="32174" y1="75000" x2="35652" y2="64348"/>
                          <a14:foregroundMark x1="49022" y1="97065" x2="49022" y2="97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948" y="129934"/>
              <a:ext cx="2328141" cy="2328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Овал 73"/>
            <p:cNvSpPr/>
            <p:nvPr/>
          </p:nvSpPr>
          <p:spPr>
            <a:xfrm>
              <a:off x="2317739" y="843670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ТРИ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8331043" y="42105"/>
            <a:ext cx="2334600" cy="2334600"/>
            <a:chOff x="1910457" y="111799"/>
            <a:chExt cx="2334600" cy="2334600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130" b="98696" l="1522" r="98587">
                          <a14:foregroundMark x1="1630" y1="54348" x2="13587" y2="40000"/>
                          <a14:foregroundMark x1="44017" y1="98261" x2="63804" y2="90000"/>
                          <a14:foregroundMark x1="43342" y1="98543" x2="44017" y2="98261"/>
                          <a14:foregroundMark x1="63804" y1="90000" x2="67174" y2="87935"/>
                          <a14:foregroundMark x1="91630" y1="71522" x2="94891" y2="55326"/>
                          <a14:foregroundMark x1="98587" y1="54022" x2="85217" y2="21957"/>
                          <a14:foregroundMark x1="85217" y1="21957" x2="79565" y2="17935"/>
                          <a14:foregroundMark x1="60870" y1="4130" x2="35978" y2="54348"/>
                          <a14:foregroundMark x1="8152" y1="56522" x2="42717" y2="18043"/>
                          <a14:foregroundMark x1="39674" y1="78152" x2="49022" y2="61522"/>
                          <a14:foregroundMark x1="30109" y1="74022" x2="57500" y2="61630"/>
                          <a14:foregroundMark x1="47826" y1="69348" x2="40652" y2="76957"/>
                          <a14:foregroundMark x1="40652" y1="76957" x2="40000" y2="75652"/>
                          <a14:foregroundMark x1="35326" y1="76304" x2="37391" y2="65217"/>
                          <a14:foregroundMark x1="37391" y1="65217" x2="45652" y2="65652"/>
                          <a14:foregroundMark x1="45652" y1="65652" x2="45870" y2="67500"/>
                          <a14:foregroundMark x1="48696" y1="72500" x2="41087" y2="78478"/>
                          <a14:foregroundMark x1="41087" y1="78478" x2="37935" y2="78696"/>
                          <a14:backgroundMark x1="42826" y1="98804" x2="42826" y2="98804"/>
                          <a14:backgroundMark x1="43587" y1="98804" x2="43587" y2="98804"/>
                          <a14:backgroundMark x1="43370" y1="98587" x2="41957" y2="98587"/>
                          <a14:backgroundMark x1="43261" y1="98587" x2="43261" y2="98587"/>
                          <a14:backgroundMark x1="43696" y1="98587" x2="43696" y2="98587"/>
                          <a14:backgroundMark x1="43696" y1="98370" x2="43696" y2="98370"/>
                          <a14:backgroundMark x1="43804" y1="98261" x2="43804" y2="982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0457" y="111799"/>
              <a:ext cx="2334600" cy="2334600"/>
            </a:xfrm>
            <a:prstGeom prst="rect">
              <a:avLst/>
            </a:prstGeom>
          </p:spPr>
        </p:pic>
        <p:sp>
          <p:nvSpPr>
            <p:cNvPr id="67" name="Овал 66"/>
            <p:cNvSpPr/>
            <p:nvPr/>
          </p:nvSpPr>
          <p:spPr>
            <a:xfrm>
              <a:off x="2297767" y="843670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00B050"/>
                  </a:solidFill>
                </a:rPr>
                <a:t>ТРЕ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4924470" y="41924"/>
            <a:ext cx="2334600" cy="2334600"/>
            <a:chOff x="1910457" y="111799"/>
            <a:chExt cx="2334600" cy="2334600"/>
          </a:xfrm>
        </p:grpSpPr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130" b="98696" l="1522" r="98587">
                          <a14:foregroundMark x1="1630" y1="54348" x2="13587" y2="40000"/>
                          <a14:foregroundMark x1="44017" y1="98261" x2="63804" y2="90000"/>
                          <a14:foregroundMark x1="43342" y1="98543" x2="44017" y2="98261"/>
                          <a14:foregroundMark x1="63804" y1="90000" x2="67174" y2="87935"/>
                          <a14:foregroundMark x1="91630" y1="71522" x2="94891" y2="55326"/>
                          <a14:foregroundMark x1="98587" y1="54022" x2="85217" y2="21957"/>
                          <a14:foregroundMark x1="85217" y1="21957" x2="79565" y2="17935"/>
                          <a14:foregroundMark x1="60870" y1="4130" x2="35978" y2="54348"/>
                          <a14:foregroundMark x1="8152" y1="56522" x2="42717" y2="18043"/>
                          <a14:foregroundMark x1="39674" y1="78152" x2="49022" y2="61522"/>
                          <a14:foregroundMark x1="30109" y1="74022" x2="57500" y2="61630"/>
                          <a14:foregroundMark x1="47826" y1="69348" x2="40652" y2="76957"/>
                          <a14:foregroundMark x1="40652" y1="76957" x2="40000" y2="75652"/>
                          <a14:foregroundMark x1="35326" y1="76304" x2="37391" y2="65217"/>
                          <a14:foregroundMark x1="37391" y1="65217" x2="45652" y2="65652"/>
                          <a14:foregroundMark x1="45652" y1="65652" x2="45870" y2="67500"/>
                          <a14:foregroundMark x1="48696" y1="72500" x2="41087" y2="78478"/>
                          <a14:foregroundMark x1="41087" y1="78478" x2="37935" y2="78696"/>
                          <a14:backgroundMark x1="42826" y1="98804" x2="42826" y2="98804"/>
                          <a14:backgroundMark x1="43587" y1="98804" x2="43587" y2="98804"/>
                          <a14:backgroundMark x1="43370" y1="98587" x2="41957" y2="98587"/>
                          <a14:backgroundMark x1="43261" y1="98587" x2="43261" y2="98587"/>
                          <a14:backgroundMark x1="43696" y1="98587" x2="43696" y2="98587"/>
                          <a14:backgroundMark x1="43696" y1="98370" x2="43696" y2="98370"/>
                          <a14:backgroundMark x1="43804" y1="98261" x2="43804" y2="982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0457" y="111799"/>
              <a:ext cx="2334600" cy="2334600"/>
            </a:xfrm>
            <a:prstGeom prst="rect">
              <a:avLst/>
            </a:prstGeom>
          </p:spPr>
        </p:pic>
        <p:sp>
          <p:nvSpPr>
            <p:cNvPr id="82" name="Овал 81"/>
            <p:cNvSpPr/>
            <p:nvPr/>
          </p:nvSpPr>
          <p:spPr>
            <a:xfrm>
              <a:off x="2297767" y="843670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00B050"/>
                  </a:solidFill>
                </a:rPr>
                <a:t>ТРЕ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1558024" y="94100"/>
            <a:ext cx="2334600" cy="2334600"/>
            <a:chOff x="1910457" y="111799"/>
            <a:chExt cx="2334600" cy="2334600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130" b="98696" l="1522" r="98587">
                          <a14:foregroundMark x1="1630" y1="54348" x2="13587" y2="40000"/>
                          <a14:foregroundMark x1="44017" y1="98261" x2="63804" y2="90000"/>
                          <a14:foregroundMark x1="43342" y1="98543" x2="44017" y2="98261"/>
                          <a14:foregroundMark x1="63804" y1="90000" x2="67174" y2="87935"/>
                          <a14:foregroundMark x1="91630" y1="71522" x2="94891" y2="55326"/>
                          <a14:foregroundMark x1="98587" y1="54022" x2="85217" y2="21957"/>
                          <a14:foregroundMark x1="85217" y1="21957" x2="79565" y2="17935"/>
                          <a14:foregroundMark x1="60870" y1="4130" x2="35978" y2="54348"/>
                          <a14:foregroundMark x1="8152" y1="56522" x2="42717" y2="18043"/>
                          <a14:foregroundMark x1="39674" y1="78152" x2="49022" y2="61522"/>
                          <a14:foregroundMark x1="30109" y1="74022" x2="57500" y2="61630"/>
                          <a14:foregroundMark x1="47826" y1="69348" x2="40652" y2="76957"/>
                          <a14:foregroundMark x1="40652" y1="76957" x2="40000" y2="75652"/>
                          <a14:foregroundMark x1="35326" y1="76304" x2="37391" y2="65217"/>
                          <a14:foregroundMark x1="37391" y1="65217" x2="45652" y2="65652"/>
                          <a14:foregroundMark x1="45652" y1="65652" x2="45870" y2="67500"/>
                          <a14:foregroundMark x1="48696" y1="72500" x2="41087" y2="78478"/>
                          <a14:foregroundMark x1="41087" y1="78478" x2="37935" y2="78696"/>
                          <a14:backgroundMark x1="42826" y1="98804" x2="42826" y2="98804"/>
                          <a14:backgroundMark x1="43587" y1="98804" x2="43587" y2="98804"/>
                          <a14:backgroundMark x1="43370" y1="98587" x2="41957" y2="98587"/>
                          <a14:backgroundMark x1="43261" y1="98587" x2="43261" y2="98587"/>
                          <a14:backgroundMark x1="43696" y1="98587" x2="43696" y2="98587"/>
                          <a14:backgroundMark x1="43696" y1="98370" x2="43696" y2="98370"/>
                          <a14:backgroundMark x1="43804" y1="98261" x2="43804" y2="982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0457" y="111799"/>
              <a:ext cx="2334600" cy="2334600"/>
            </a:xfrm>
            <a:prstGeom prst="rect">
              <a:avLst/>
            </a:prstGeom>
          </p:spPr>
        </p:pic>
        <p:sp>
          <p:nvSpPr>
            <p:cNvPr id="85" name="Овал 84"/>
            <p:cNvSpPr/>
            <p:nvPr/>
          </p:nvSpPr>
          <p:spPr>
            <a:xfrm>
              <a:off x="2297767" y="843670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00B050"/>
                  </a:solidFill>
                </a:rPr>
                <a:t>ТРЕ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63" y="2967847"/>
            <a:ext cx="2668479" cy="3129697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2969" y1="61094" x2="53906" y2="55937"/>
                      </a14:backgroundRemoval>
                    </a14:imgEffect>
                  </a14:imgLayer>
                </a14:imgProps>
              </a:ext>
            </a:extLst>
          </a:blip>
          <a:srcRect l="20052" t="20502" r="19175" b="19896"/>
          <a:stretch>
            <a:fillRect/>
          </a:stretch>
        </p:blipFill>
        <p:spPr>
          <a:xfrm>
            <a:off x="4853422" y="3900065"/>
            <a:ext cx="2734673" cy="2681926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54" b="89969" l="8750" r="90000">
                        <a14:foregroundMark x1="89167" y1="58951" x2="66389" y2="73302"/>
                        <a14:foregroundMark x1="66389" y1="73302" x2="59444" y2="74228"/>
                        <a14:foregroundMark x1="54306" y1="78781" x2="22500" y2="68827"/>
                        <a14:foregroundMark x1="22500" y1="68827" x2="20694" y2="67747"/>
                        <a14:foregroundMark x1="64722" y1="78241" x2="84861" y2="65818"/>
                        <a14:foregroundMark x1="84861" y1="65818" x2="88194" y2="61574"/>
                        <a14:foregroundMark x1="58194" y1="77083" x2="61250" y2="63503"/>
                        <a14:foregroundMark x1="47083" y1="79321" x2="24861" y2="72685"/>
                        <a14:foregroundMark x1="24861" y1="72685" x2="14306" y2="65741"/>
                        <a14:foregroundMark x1="14306" y1="65741" x2="8750" y2="55941"/>
                        <a14:foregroundMark x1="16389" y1="63503" x2="30000" y2="64198"/>
                        <a14:foregroundMark x1="67222" y1="65586" x2="76528" y2="64429"/>
                        <a14:foregroundMark x1="55000" y1="75463" x2="53750" y2="64198"/>
                        <a14:foregroundMark x1="25139" y1="66281" x2="18889" y2="62963"/>
                        <a14:foregroundMark x1="89722" y1="58719" x2="86389" y2="54861"/>
                        <a14:foregroundMark x1="83194" y1="53858" x2="62639" y2="51235"/>
                        <a14:foregroundMark x1="56806" y1="51157" x2="59028" y2="46759"/>
                        <a14:foregroundMark x1="9028" y1="56250" x2="33194" y2="51698"/>
                        <a14:foregroundMark x1="66667" y1="51543" x2="60972" y2="49383"/>
                        <a14:foregroundMark x1="80694" y1="53627" x2="66944" y2="51389"/>
                        <a14:foregroundMark x1="9722" y1="55787" x2="37500" y2="50617"/>
                        <a14:foregroundMark x1="12500" y1="54861" x2="26111" y2="52238"/>
                        <a14:foregroundMark x1="15139" y1="53858" x2="27778" y2="51389"/>
                        <a14:foregroundMark x1="22083" y1="53164" x2="53056" y2="49460"/>
                        <a14:foregroundMark x1="79306" y1="53318" x2="70833" y2="51389"/>
                        <a14:foregroundMark x1="70139" y1="51698" x2="63472" y2="50849"/>
                        <a14:foregroundMark x1="30972" y1="51157" x2="49861" y2="48920"/>
                        <a14:foregroundMark x1="89861" y1="40664" x2="89444" y2="28009"/>
                        <a14:foregroundMark x1="77361" y1="20370" x2="74583" y2="16512"/>
                        <a14:foregroundMark x1="47917" y1="13735" x2="58750" y2="17593"/>
                        <a14:foregroundMark x1="15417" y1="30787" x2="49583" y2="17052"/>
                        <a14:foregroundMark x1="39444" y1="17978" x2="41389" y2="15664"/>
                        <a14:foregroundMark x1="18194" y1="37963" x2="17222" y2="30093"/>
                        <a14:foregroundMark x1="17222" y1="30093" x2="17222" y2="30093"/>
                        <a14:foregroundMark x1="14028" y1="31867" x2="20417" y2="37963"/>
                        <a14:foregroundMark x1="36667" y1="47994" x2="21944" y2="42978"/>
                        <a14:foregroundMark x1="21944" y1="42978" x2="18611" y2="40664"/>
                      </a14:backgroundRemoval>
                    </a14:imgEffect>
                  </a14:imgLayer>
                </a14:imgProps>
              </a:ext>
            </a:extLst>
          </a:blip>
          <a:srcRect b="17295"/>
          <a:stretch>
            <a:fillRect/>
          </a:stretch>
        </p:blipFill>
        <p:spPr>
          <a:xfrm>
            <a:off x="4653986" y="1832086"/>
            <a:ext cx="3172583" cy="472299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660" y="3104213"/>
            <a:ext cx="2249659" cy="2510069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2969" y1="61094" x2="53906" y2="55937"/>
                      </a14:backgroundRemoval>
                    </a14:imgEffect>
                  </a14:imgLayer>
                </a14:imgProps>
              </a:ext>
            </a:extLst>
          </a:blip>
          <a:srcRect l="20052" t="20502" r="19175" b="19896"/>
          <a:stretch>
            <a:fillRect/>
          </a:stretch>
        </p:blipFill>
        <p:spPr>
          <a:xfrm>
            <a:off x="4836965" y="3894252"/>
            <a:ext cx="2734673" cy="2681926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54" b="89969" l="8750" r="90000">
                        <a14:foregroundMark x1="89167" y1="58951" x2="66389" y2="73302"/>
                        <a14:foregroundMark x1="66389" y1="73302" x2="59444" y2="74228"/>
                        <a14:foregroundMark x1="54306" y1="78781" x2="22500" y2="68827"/>
                        <a14:foregroundMark x1="22500" y1="68827" x2="20694" y2="67747"/>
                        <a14:foregroundMark x1="64722" y1="78241" x2="84861" y2="65818"/>
                        <a14:foregroundMark x1="84861" y1="65818" x2="88194" y2="61574"/>
                        <a14:foregroundMark x1="58194" y1="77083" x2="61250" y2="63503"/>
                        <a14:foregroundMark x1="47083" y1="79321" x2="24861" y2="72685"/>
                        <a14:foregroundMark x1="24861" y1="72685" x2="14306" y2="65741"/>
                        <a14:foregroundMark x1="14306" y1="65741" x2="8750" y2="55941"/>
                        <a14:foregroundMark x1="16389" y1="63503" x2="30000" y2="64198"/>
                        <a14:foregroundMark x1="67222" y1="65586" x2="76528" y2="64429"/>
                        <a14:foregroundMark x1="55000" y1="75463" x2="53750" y2="64198"/>
                        <a14:foregroundMark x1="25139" y1="66281" x2="18889" y2="62963"/>
                        <a14:foregroundMark x1="89722" y1="58719" x2="86389" y2="54861"/>
                        <a14:foregroundMark x1="83194" y1="53858" x2="62639" y2="51235"/>
                        <a14:foregroundMark x1="56806" y1="51157" x2="59028" y2="46759"/>
                        <a14:foregroundMark x1="9028" y1="56250" x2="33194" y2="51698"/>
                        <a14:foregroundMark x1="66667" y1="51543" x2="60972" y2="49383"/>
                        <a14:foregroundMark x1="80694" y1="53627" x2="66944" y2="51389"/>
                        <a14:foregroundMark x1="9722" y1="55787" x2="37500" y2="50617"/>
                        <a14:foregroundMark x1="12500" y1="54861" x2="26111" y2="52238"/>
                        <a14:foregroundMark x1="15139" y1="53858" x2="27778" y2="51389"/>
                        <a14:foregroundMark x1="22083" y1="53164" x2="53056" y2="49460"/>
                        <a14:foregroundMark x1="79306" y1="53318" x2="70833" y2="51389"/>
                        <a14:foregroundMark x1="70139" y1="51698" x2="63472" y2="50849"/>
                        <a14:foregroundMark x1="30972" y1="51157" x2="49861" y2="48920"/>
                        <a14:foregroundMark x1="89861" y1="40664" x2="89444" y2="28009"/>
                        <a14:foregroundMark x1="77361" y1="20370" x2="74583" y2="16512"/>
                        <a14:foregroundMark x1="47917" y1="13735" x2="58750" y2="17593"/>
                        <a14:foregroundMark x1="15417" y1="30787" x2="49583" y2="17052"/>
                        <a14:foregroundMark x1="39444" y1="17978" x2="41389" y2="15664"/>
                        <a14:foregroundMark x1="18194" y1="37963" x2="17222" y2="30093"/>
                        <a14:foregroundMark x1="17222" y1="30093" x2="17222" y2="30093"/>
                        <a14:foregroundMark x1="14028" y1="31867" x2="20417" y2="37963"/>
                        <a14:foregroundMark x1="36667" y1="47994" x2="21944" y2="42978"/>
                        <a14:foregroundMark x1="21944" y1="42978" x2="18611" y2="40664"/>
                      </a14:backgroundRemoval>
                    </a14:imgEffect>
                  </a14:imgLayer>
                </a14:imgProps>
              </a:ext>
            </a:extLst>
          </a:blip>
          <a:srcRect b="17295"/>
          <a:stretch>
            <a:fillRect/>
          </a:stretch>
        </p:blipFill>
        <p:spPr>
          <a:xfrm>
            <a:off x="4674050" y="1853432"/>
            <a:ext cx="3172583" cy="4722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32" y="3182854"/>
            <a:ext cx="2221096" cy="25030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63" y="1336605"/>
            <a:ext cx="4149637" cy="4277677"/>
          </a:xfrm>
          <a:prstGeom prst="rect">
            <a:avLst/>
          </a:prstGeom>
        </p:spPr>
      </p:pic>
      <p:pic>
        <p:nvPicPr>
          <p:cNvPr id="14" name="Picture 1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34290" y="2748280"/>
            <a:ext cx="3895090" cy="3895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"/>
                            </p:stCondLst>
                            <p:childTnLst>
                              <p:par>
                                <p:cTn id="2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000"/>
                            </p:stCondLst>
                            <p:childTnLst>
                              <p:par>
                                <p:cTn id="2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CDC835-B09A-4E83-AF14-DE8AA7D0CBF7}"/>
</file>

<file path=customXml/itemProps2.xml><?xml version="1.0" encoding="utf-8"?>
<ds:datastoreItem xmlns:ds="http://schemas.openxmlformats.org/officeDocument/2006/customXml" ds:itemID="{E4B69EF1-5E26-4911-996D-9ACC46B13F76}"/>
</file>

<file path=customXml/itemProps3.xml><?xml version="1.0" encoding="utf-8"?>
<ds:datastoreItem xmlns:ds="http://schemas.openxmlformats.org/officeDocument/2006/customXml" ds:itemID="{B8C0C8A1-2B36-42C5-90F7-C829C7FF9F5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13</cp:revision>
  <dcterms:created xsi:type="dcterms:W3CDTF">2024-03-03T16:53:00Z</dcterms:created>
  <dcterms:modified xsi:type="dcterms:W3CDTF">2024-12-18T14:21:37Z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E37244AAA2E34F64AC5AFDA567977809_12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