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810"/>
            <a:ext cx="12240749" cy="690681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 descr="Круизное судно контур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225278" y="2559714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 descr="Круизное судно контур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342089" y="1806886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 descr="Круизное судно контур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 descr="Круизное судно контур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67707" y="4474804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372" y="2641575"/>
            <a:ext cx="686406" cy="6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68937" y="2671992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131" y="3481467"/>
            <a:ext cx="653870" cy="6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12960" y="3543390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40" y="4418656"/>
            <a:ext cx="666583" cy="6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12785" y="4391659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127" y="4433352"/>
            <a:ext cx="665385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61669" y="4413796"/>
            <a:ext cx="839317" cy="6001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8806" y="5360778"/>
            <a:ext cx="599833" cy="5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442529" y="5327343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191" y="1694135"/>
            <a:ext cx="679891" cy="6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70836" y="1636812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0438" y="3504583"/>
            <a:ext cx="707375" cy="6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796121" y="3535207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891" y="2616152"/>
            <a:ext cx="675782" cy="6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09290" y="263250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290" y="2582274"/>
            <a:ext cx="701840" cy="6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472775" y="2570361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336" y="4466492"/>
            <a:ext cx="633323" cy="6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8299" y="4443686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568" y="1711617"/>
            <a:ext cx="706234" cy="6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123703" y="1709945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0381" y="2606048"/>
            <a:ext cx="676489" cy="7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083945" y="2609548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979" y="5362038"/>
            <a:ext cx="624777" cy="6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343784" y="5407101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890" y="4479025"/>
            <a:ext cx="594804" cy="5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297234" y="4507944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" b="4017"/>
          <a:stretch/>
        </p:blipFill>
        <p:spPr bwMode="auto">
          <a:xfrm>
            <a:off x="4427908" y="669754"/>
            <a:ext cx="1090520" cy="100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694452"/>
            <a:ext cx="818834" cy="88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1690" y="1597007"/>
            <a:ext cx="865965" cy="89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9047" y="808754"/>
            <a:ext cx="1078575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3328074"/>
            <a:ext cx="1054659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03943" y="817263"/>
            <a:ext cx="109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Ś/S</a:t>
            </a:r>
            <a:endParaRPr lang="ru-RU" sz="4000" b="1" dirty="0"/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1727" y="1608746"/>
            <a:ext cx="739099" cy="739099"/>
            <a:chOff x="5240666" y="2689901"/>
            <a:chExt cx="739099" cy="739099"/>
          </a:xfrm>
        </p:grpSpPr>
        <p:pic>
          <p:nvPicPr>
            <p:cNvPr id="87" name="Рисунок 86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37945" y="1857019"/>
            <a:ext cx="1074631" cy="600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413044" y="3475536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055917" y="352825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106692" y="5303442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322" y="5362071"/>
            <a:ext cx="621708" cy="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664" y="5372930"/>
            <a:ext cx="594256" cy="5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68" y="870780"/>
            <a:ext cx="969392" cy="554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14787"/>
            <a:ext cx="742928" cy="755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94" y="4449457"/>
            <a:ext cx="2401319" cy="2401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7" y="5939539"/>
            <a:ext cx="1082123" cy="1095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79" y="1634985"/>
            <a:ext cx="3915788" cy="4028744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890" y="3525013"/>
            <a:ext cx="633866" cy="6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74284" y="3514757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3C27BE-DB48-8094-98FF-C3F18EBC6DB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25" y="5168117"/>
            <a:ext cx="987023" cy="9870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6353BB-4DB2-18C0-55F5-BA7F31B08C3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94" y="4280729"/>
            <a:ext cx="866322" cy="8663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2D4B13D-614A-0F04-23B2-5A04376DA2C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20" y="2518786"/>
            <a:ext cx="851344" cy="8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35</cp:revision>
  <dcterms:created xsi:type="dcterms:W3CDTF">2023-06-19T19:50:19Z</dcterms:created>
  <dcterms:modified xsi:type="dcterms:W3CDTF">2025-06-26T12:32:33Z</dcterms:modified>
</cp:coreProperties>
</file>