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theme" Target="theme/theme1.xml"/><Relationship Id="rId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25" y="0"/>
            <a:ext cx="12179143" cy="6858000"/>
          </a:xfrm>
          <a:prstGeom prst="rect">
            <a:avLst/>
          </a:prstGeom>
        </p:spPr>
      </p:pic>
      <p:pic>
        <p:nvPicPr>
          <p:cNvPr id="2" name="Объект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7" y="0"/>
            <a:ext cx="12192000" cy="6858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84" name="Google Shape;84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AutoShape 2" descr="волшебная палочка PNG и картинки пнг | рисунок Векторы и PSD ...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90" y="483235"/>
            <a:ext cx="4901565" cy="49015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0590" y="604186"/>
            <a:ext cx="1161905" cy="12571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2529" y="2099830"/>
            <a:ext cx="1269627" cy="13315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18552" y="463575"/>
            <a:ext cx="901486" cy="13908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07249" y="3276600"/>
            <a:ext cx="1130710" cy="11307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9160" y="1274657"/>
            <a:ext cx="729417" cy="12531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55244" y="3741785"/>
            <a:ext cx="901486" cy="13627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33010" y="3364413"/>
            <a:ext cx="1129366" cy="754747"/>
          </a:xfrm>
          <a:prstGeom prst="rect">
            <a:avLst/>
          </a:prstGeom>
        </p:spPr>
      </p:pic>
      <p:sp>
        <p:nvSpPr>
          <p:cNvPr id="23" name="Облако 22"/>
          <p:cNvSpPr/>
          <p:nvPr/>
        </p:nvSpPr>
        <p:spPr>
          <a:xfrm>
            <a:off x="6382335" y="482952"/>
            <a:ext cx="1613642" cy="168089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ЗА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4" name="Облако 23"/>
          <p:cNvSpPr/>
          <p:nvPr/>
        </p:nvSpPr>
        <p:spPr>
          <a:xfrm>
            <a:off x="8150621" y="1968307"/>
            <a:ext cx="1613642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ЗЫ</a:t>
            </a:r>
            <a:endParaRPr lang="ru-RU" sz="3600" dirty="0"/>
          </a:p>
        </p:txBody>
      </p:sp>
      <p:sp>
        <p:nvSpPr>
          <p:cNvPr id="25" name="Облако 24"/>
          <p:cNvSpPr/>
          <p:nvPr/>
        </p:nvSpPr>
        <p:spPr>
          <a:xfrm>
            <a:off x="8661732" y="359292"/>
            <a:ext cx="1613642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ЗО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6" name="Облако 25"/>
          <p:cNvSpPr/>
          <p:nvPr/>
        </p:nvSpPr>
        <p:spPr>
          <a:xfrm>
            <a:off x="10402366" y="1121715"/>
            <a:ext cx="1613642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ЗУ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7" name="Облако 26"/>
          <p:cNvSpPr/>
          <p:nvPr/>
        </p:nvSpPr>
        <p:spPr>
          <a:xfrm>
            <a:off x="6400503" y="2916754"/>
            <a:ext cx="1613642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ЗЭ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8" name="Облако 27"/>
          <p:cNvSpPr/>
          <p:nvPr/>
        </p:nvSpPr>
        <p:spPr>
          <a:xfrm>
            <a:off x="8375562" y="3591393"/>
            <a:ext cx="1699296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ЗО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9" name="Облако 28"/>
          <p:cNvSpPr/>
          <p:nvPr/>
        </p:nvSpPr>
        <p:spPr>
          <a:xfrm>
            <a:off x="10275787" y="2939170"/>
            <a:ext cx="1613642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ЗА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069" y="3689713"/>
            <a:ext cx="2931808" cy="2931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586C184-7628-4B58-B465-055F786A7355}"/>
</file>

<file path=customXml/itemProps2.xml><?xml version="1.0" encoding="utf-8"?>
<ds:datastoreItem xmlns:ds="http://schemas.openxmlformats.org/officeDocument/2006/customXml" ds:itemID="{0984EB87-69D4-43B9-8C6D-9BFD1C4C603E}"/>
</file>

<file path=customXml/itemProps3.xml><?xml version="1.0" encoding="utf-8"?>
<ds:datastoreItem xmlns:ds="http://schemas.openxmlformats.org/officeDocument/2006/customXml" ds:itemID="{FF36F77E-017F-49C0-919F-3B75148E260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14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yanag</cp:lastModifiedBy>
  <cp:revision>27</cp:revision>
  <dcterms:created xsi:type="dcterms:W3CDTF">2024-07-02T22:06:03Z</dcterms:created>
  <dcterms:modified xsi:type="dcterms:W3CDTF">2024-07-02T22:06:23Z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0B6D18EF8422477583AFFE213F2FB032_12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