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26.09.2024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 помещении, Столярные изделия, полка, Кухонная стойка&#10;&#10;Автоматически созданное описание">
            <a:extLst>
              <a:ext uri="{FF2B5EF4-FFF2-40B4-BE49-F238E27FC236}">
                <a16:creationId xmlns:a16="http://schemas.microsoft.com/office/drawing/2014/main" id="{1E722CBB-ECE7-B56D-097B-186FEDBAF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656" y="2645332"/>
            <a:ext cx="3066545" cy="306654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id="{FA74EBF8-ACE1-A074-11CF-ED8AC87206E9}"/>
              </a:ext>
            </a:extLst>
          </p:cNvPr>
          <p:cNvSpPr/>
          <p:nvPr/>
        </p:nvSpPr>
        <p:spPr>
          <a:xfrm>
            <a:off x="411563" y="116114"/>
            <a:ext cx="7775272" cy="6502400"/>
          </a:xfrm>
          <a:prstGeom prst="ellipse">
            <a:avLst/>
          </a:prstGeom>
          <a:solidFill>
            <a:schemeClr val="lt1">
              <a:alpha val="7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Рисунок 5" descr="Изображение выглядит как музыка, музыкальный инструмент, барабан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84AAE1D-40FA-0FF5-CD4F-E0E7AAAFB7F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4" y="1077136"/>
            <a:ext cx="1641667" cy="1641667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исунок, одежда, мультфильм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85B35CB5-8221-6AC2-366F-D76A91FB7AC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09" y="245288"/>
            <a:ext cx="1759148" cy="17591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зарисовка, пожарны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95F31F16-AFBD-CAD3-26AE-D1270ABA371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29" y="618672"/>
            <a:ext cx="1667933" cy="175914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рисунок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6AD8B220-0CFB-D42D-971E-4B20644E79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23" y="2230355"/>
            <a:ext cx="1759148" cy="175914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6B4AB2-746C-2D7E-2E6D-003DC721B58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90" y="4225810"/>
            <a:ext cx="1443404" cy="175914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рисунок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3963A22-1D67-F59A-2186-9EF79F645E8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3" y="3109929"/>
            <a:ext cx="1728057" cy="175914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C21F2AC-E809-9C4A-659B-396050DAEEA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58" y="4872433"/>
            <a:ext cx="1759148" cy="175914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зарисовка, иллюстрация, рисунок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ADC4DC95-17F0-3D86-F34F-D2F6548AC01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18" y="4444979"/>
            <a:ext cx="1705841" cy="1759148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E1BB769B-CA55-46AF-2842-7EA32DA7E9D9}"/>
              </a:ext>
            </a:extLst>
          </p:cNvPr>
          <p:cNvSpPr/>
          <p:nvPr/>
        </p:nvSpPr>
        <p:spPr>
          <a:xfrm>
            <a:off x="2643659" y="2728363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</a:rPr>
              <a:t>Продает товар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39" name="Стрелка: вверх 38">
            <a:extLst>
              <a:ext uri="{FF2B5EF4-FFF2-40B4-BE49-F238E27FC236}">
                <a16:creationId xmlns:a16="http://schemas.microsoft.com/office/drawing/2014/main" id="{92C53A7B-F480-DCBA-03BC-62FEFA161244}"/>
              </a:ext>
            </a:extLst>
          </p:cNvPr>
          <p:cNvSpPr/>
          <p:nvPr/>
        </p:nvSpPr>
        <p:spPr>
          <a:xfrm rot="20955355">
            <a:off x="3802888" y="1949745"/>
            <a:ext cx="511253" cy="865682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316A0599-ECAC-72DF-A996-A117E486F3D5}"/>
              </a:ext>
            </a:extLst>
          </p:cNvPr>
          <p:cNvSpPr/>
          <p:nvPr/>
        </p:nvSpPr>
        <p:spPr>
          <a:xfrm>
            <a:off x="2638382" y="2760641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</a:rPr>
              <a:t>Подметает улицу, следит за чистотой в парке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3" name="Стрелка: вверх 42">
            <a:extLst>
              <a:ext uri="{FF2B5EF4-FFF2-40B4-BE49-F238E27FC236}">
                <a16:creationId xmlns:a16="http://schemas.microsoft.com/office/drawing/2014/main" id="{D1623185-CED7-5407-990B-691BA85E7700}"/>
              </a:ext>
            </a:extLst>
          </p:cNvPr>
          <p:cNvSpPr/>
          <p:nvPr/>
        </p:nvSpPr>
        <p:spPr>
          <a:xfrm rot="5400000">
            <a:off x="6142577" y="2776576"/>
            <a:ext cx="493160" cy="981217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49AA8743-7302-5E66-AD43-1C196AB39689}"/>
              </a:ext>
            </a:extLst>
          </p:cNvPr>
          <p:cNvSpPr/>
          <p:nvPr/>
        </p:nvSpPr>
        <p:spPr>
          <a:xfrm>
            <a:off x="2602956" y="2728362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</a:rPr>
              <a:t>Тушит огонь, спасает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8" name="Стрелка: вверх 47">
            <a:extLst>
              <a:ext uri="{FF2B5EF4-FFF2-40B4-BE49-F238E27FC236}">
                <a16:creationId xmlns:a16="http://schemas.microsoft.com/office/drawing/2014/main" id="{5281B403-C601-48D1-26EB-641F92FD3474}"/>
              </a:ext>
            </a:extLst>
          </p:cNvPr>
          <p:cNvSpPr/>
          <p:nvPr/>
        </p:nvSpPr>
        <p:spPr>
          <a:xfrm rot="1911723">
            <a:off x="5111630" y="2033106"/>
            <a:ext cx="488769" cy="840632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EBE3F71-70F8-15D0-D44F-1078183CE104}"/>
              </a:ext>
            </a:extLst>
          </p:cNvPr>
          <p:cNvSpPr/>
          <p:nvPr/>
        </p:nvSpPr>
        <p:spPr>
          <a:xfrm>
            <a:off x="2631818" y="2756604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</a:rPr>
              <a:t>Делает снимки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2" name="Стрелка: вверх 51">
            <a:extLst>
              <a:ext uri="{FF2B5EF4-FFF2-40B4-BE49-F238E27FC236}">
                <a16:creationId xmlns:a16="http://schemas.microsoft.com/office/drawing/2014/main" id="{FF5DD0B4-4001-C6EF-AE8D-48CC381384A1}"/>
              </a:ext>
            </a:extLst>
          </p:cNvPr>
          <p:cNvSpPr/>
          <p:nvPr/>
        </p:nvSpPr>
        <p:spPr>
          <a:xfrm rot="15063570">
            <a:off x="1938921" y="3407877"/>
            <a:ext cx="565477" cy="933775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14267948-714F-FADE-EE23-4E9CC365EE5E}"/>
              </a:ext>
            </a:extLst>
          </p:cNvPr>
          <p:cNvSpPr/>
          <p:nvPr/>
        </p:nvSpPr>
        <p:spPr>
          <a:xfrm>
            <a:off x="2581269" y="2759217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</a:rPr>
              <a:t>Показывает фокусы, </a:t>
            </a:r>
            <a:r>
              <a:rPr lang="ru-RU" sz="2400" b="1" dirty="0" smtClean="0">
                <a:ln w="0"/>
                <a:solidFill>
                  <a:schemeClr val="tx1"/>
                </a:solidFill>
              </a:rPr>
              <a:t>выступает в </a:t>
            </a:r>
            <a:r>
              <a:rPr lang="ru-RU" sz="2400" b="1" dirty="0" smtClean="0">
                <a:ln w="0"/>
                <a:solidFill>
                  <a:schemeClr val="tx1"/>
                </a:solidFill>
              </a:rPr>
              <a:t>цирке 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4" name="Стрелка: вверх 53">
            <a:extLst>
              <a:ext uri="{FF2B5EF4-FFF2-40B4-BE49-F238E27FC236}">
                <a16:creationId xmlns:a16="http://schemas.microsoft.com/office/drawing/2014/main" id="{53F25F78-3136-E433-D2AE-65799B4631F6}"/>
              </a:ext>
            </a:extLst>
          </p:cNvPr>
          <p:cNvSpPr/>
          <p:nvPr/>
        </p:nvSpPr>
        <p:spPr>
          <a:xfrm rot="8338507">
            <a:off x="5078429" y="3675350"/>
            <a:ext cx="539935" cy="957093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E6851BF7-CB79-0785-272F-5E4117C23F1F}"/>
              </a:ext>
            </a:extLst>
          </p:cNvPr>
          <p:cNvSpPr/>
          <p:nvPr/>
        </p:nvSpPr>
        <p:spPr>
          <a:xfrm>
            <a:off x="2563223" y="2760640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</a:rPr>
              <a:t>Готовит, жарит, угощает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6" name="Стрелка: вверх 55">
            <a:extLst>
              <a:ext uri="{FF2B5EF4-FFF2-40B4-BE49-F238E27FC236}">
                <a16:creationId xmlns:a16="http://schemas.microsoft.com/office/drawing/2014/main" id="{9DEC9867-53CB-387A-EB59-EE86176C434E}"/>
              </a:ext>
            </a:extLst>
          </p:cNvPr>
          <p:cNvSpPr/>
          <p:nvPr/>
        </p:nvSpPr>
        <p:spPr>
          <a:xfrm rot="10800000">
            <a:off x="4061630" y="3799406"/>
            <a:ext cx="584248" cy="1010532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168BF05-B2F0-C9A1-368B-894659D2ABA1}"/>
              </a:ext>
            </a:extLst>
          </p:cNvPr>
          <p:cNvSpPr/>
          <p:nvPr/>
        </p:nvSpPr>
        <p:spPr>
          <a:xfrm>
            <a:off x="2641593" y="2744631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</a:rPr>
              <a:t>Играет, </a:t>
            </a:r>
            <a:r>
              <a:rPr lang="ru-RU" sz="2400" b="1" dirty="0" smtClean="0">
                <a:ln w="0"/>
                <a:solidFill>
                  <a:schemeClr val="tx1"/>
                </a:solidFill>
              </a:rPr>
              <a:t>записывает</a:t>
            </a:r>
            <a:br>
              <a:rPr lang="ru-RU" sz="2400" b="1" dirty="0" smtClean="0">
                <a:ln w="0"/>
                <a:solidFill>
                  <a:schemeClr val="tx1"/>
                </a:solidFill>
              </a:rPr>
            </a:br>
            <a:r>
              <a:rPr lang="ru-RU" sz="2400" b="1" dirty="0" smtClean="0">
                <a:ln w="0"/>
                <a:solidFill>
                  <a:schemeClr val="tx1"/>
                </a:solidFill>
              </a:rPr>
              <a:t>музыку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8" name="Стрелка: вверх 57">
            <a:extLst>
              <a:ext uri="{FF2B5EF4-FFF2-40B4-BE49-F238E27FC236}">
                <a16:creationId xmlns:a16="http://schemas.microsoft.com/office/drawing/2014/main" id="{C73EEEBB-E8CB-39F2-86C1-4F2C9A00D001}"/>
              </a:ext>
            </a:extLst>
          </p:cNvPr>
          <p:cNvSpPr/>
          <p:nvPr/>
        </p:nvSpPr>
        <p:spPr>
          <a:xfrm rot="18405164">
            <a:off x="2308334" y="2212028"/>
            <a:ext cx="483548" cy="781591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E270BF0E-8113-4B06-A75A-23BA6D6F23E3}"/>
              </a:ext>
            </a:extLst>
          </p:cNvPr>
          <p:cNvSpPr/>
          <p:nvPr/>
        </p:nvSpPr>
        <p:spPr>
          <a:xfrm>
            <a:off x="2589515" y="2762541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</a:rPr>
              <a:t>Лечит людей, проверяет здоровье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60" name="Стрелка: вверх 59">
            <a:extLst>
              <a:ext uri="{FF2B5EF4-FFF2-40B4-BE49-F238E27FC236}">
                <a16:creationId xmlns:a16="http://schemas.microsoft.com/office/drawing/2014/main" id="{A4D87ED8-7139-7320-D519-725FA6D2EC07}"/>
              </a:ext>
            </a:extLst>
          </p:cNvPr>
          <p:cNvSpPr/>
          <p:nvPr/>
        </p:nvSpPr>
        <p:spPr>
          <a:xfrm rot="12744121">
            <a:off x="2941992" y="3715485"/>
            <a:ext cx="584248" cy="974420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58" y="89657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36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32</cp:revision>
  <dcterms:created xsi:type="dcterms:W3CDTF">2024-07-21T13:02:50Z</dcterms:created>
  <dcterms:modified xsi:type="dcterms:W3CDTF">2024-09-26T15:24:28Z</dcterms:modified>
</cp:coreProperties>
</file>