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75" d="100"/>
          <a:sy n="75" d="100"/>
        </p:scale>
        <p:origin x="1836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07/30/2025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260" y="736400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511" y="867718"/>
            <a:ext cx="1248800" cy="1136662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705" y="465384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0486" y="75565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84702" y="79745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1639" y="75565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45853" y="79745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3343" y="4723807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08936" y="4723691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EF58F0E-7EDB-46E7-9887-15A76717EE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42" y="3277888"/>
            <a:ext cx="3233337" cy="323333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BEBF8D-AFCA-4177-9B17-A0D7A62C13B2}"/>
</file>

<file path=customXml/itemProps2.xml><?xml version="1.0" encoding="utf-8"?>
<ds:datastoreItem xmlns:ds="http://schemas.openxmlformats.org/officeDocument/2006/customXml" ds:itemID="{8398795A-EA85-4E6E-849B-1A713C55EBDF}"/>
</file>

<file path=customXml/itemProps3.xml><?xml version="1.0" encoding="utf-8"?>
<ds:datastoreItem xmlns:ds="http://schemas.openxmlformats.org/officeDocument/2006/customXml" ds:itemID="{5FC6DFCE-6B30-49A3-9C52-507795B56A9D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2024-08-25T20:10:57Z</dcterms:created>
  <dcterms:modified xsi:type="dcterms:W3CDTF">2025-07-29T23:46:17Z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