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2"/>
  </p:normalViewPr>
  <p:slideViewPr>
    <p:cSldViewPr snapToGrid="0">
      <p:cViewPr varScale="1">
        <p:scale>
          <a:sx n="95" d="100"/>
          <a:sy n="95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9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2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58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6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0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18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9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7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2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73501-3362-46FF-8501-ADF88C62BC9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38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099"/>
            <a:ext cx="750577" cy="75990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748" y="0"/>
            <a:ext cx="817252" cy="759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61" y="3435957"/>
            <a:ext cx="3306282" cy="33062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6918443" y="728134"/>
            <a:ext cx="1414259" cy="15725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34" y="1030288"/>
            <a:ext cx="832896" cy="95000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5224824" y="705142"/>
            <a:ext cx="1416605" cy="15584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22" y="957399"/>
            <a:ext cx="1038221" cy="109324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3675321" y="2482622"/>
            <a:ext cx="1334929" cy="15466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10" y="2775034"/>
            <a:ext cx="1134037" cy="1014640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1993686" y="696936"/>
            <a:ext cx="1424346" cy="154352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r="17111"/>
          <a:stretch/>
        </p:blipFill>
        <p:spPr>
          <a:xfrm>
            <a:off x="2294871" y="889218"/>
            <a:ext cx="849160" cy="11710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273998" y="682893"/>
            <a:ext cx="1424346" cy="15447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31" y="933640"/>
            <a:ext cx="1043164" cy="126231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6931168" y="2508420"/>
            <a:ext cx="1406228" cy="154786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31" y="2777128"/>
            <a:ext cx="949526" cy="1010449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3648559" y="690559"/>
            <a:ext cx="1331850" cy="155627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7" t="26723" r="29095" b="-1"/>
          <a:stretch/>
        </p:blipFill>
        <p:spPr>
          <a:xfrm>
            <a:off x="3976583" y="967029"/>
            <a:ext cx="834899" cy="107767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362" y="245341"/>
            <a:ext cx="2096386" cy="209638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2071522" y="2480168"/>
            <a:ext cx="1322209" cy="15504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5272021" y="2481434"/>
            <a:ext cx="1322209" cy="15478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t="14222" r="16000" b="12667"/>
          <a:stretch/>
        </p:blipFill>
        <p:spPr>
          <a:xfrm>
            <a:off x="5550961" y="2751469"/>
            <a:ext cx="786503" cy="92345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37" y="2821067"/>
            <a:ext cx="1047904" cy="104790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310536" y="2472575"/>
            <a:ext cx="1416605" cy="15731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6" y="2823197"/>
            <a:ext cx="865438" cy="896761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203" y="2167443"/>
            <a:ext cx="1298100" cy="10033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97407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15</cp:revision>
  <dcterms:created xsi:type="dcterms:W3CDTF">2024-08-26T12:59:58Z</dcterms:created>
  <dcterms:modified xsi:type="dcterms:W3CDTF">2024-09-04T07:36:40Z</dcterms:modified>
</cp:coreProperties>
</file>