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2194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рел. Пальчиковая игра. ру">
            <a:hlinkClick r:id="" action="ppaction://media"/>
            <a:extLst>
              <a:ext uri="{FF2B5EF4-FFF2-40B4-BE49-F238E27FC236}">
                <a16:creationId xmlns:a16="http://schemas.microsoft.com/office/drawing/2014/main" id="{15FD03F0-570D-DC9B-97F2-7036FB5FC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4</cp:revision>
  <dcterms:created xsi:type="dcterms:W3CDTF">2024-05-24T08:23:07Z</dcterms:created>
  <dcterms:modified xsi:type="dcterms:W3CDTF">2024-05-24T08:28:28Z</dcterms:modified>
</cp:coreProperties>
</file>