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27" y="421170"/>
            <a:ext cx="1224726" cy="17759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r="9415"/>
          <a:stretch>
            <a:fillRect/>
          </a:stretch>
        </p:blipFill>
        <p:spPr>
          <a:xfrm>
            <a:off x="2829188" y="421170"/>
            <a:ext cx="1491126" cy="18429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r="14335" b="3284"/>
          <a:stretch>
            <a:fillRect/>
          </a:stretch>
        </p:blipFill>
        <p:spPr>
          <a:xfrm>
            <a:off x="4483230" y="102834"/>
            <a:ext cx="1630643" cy="21688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874" y="599068"/>
            <a:ext cx="1167514" cy="16154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32" y="513061"/>
            <a:ext cx="1748153" cy="18179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t="1500" r="19936" b="3198"/>
          <a:stretch>
            <a:fillRect/>
          </a:stretch>
        </p:blipFill>
        <p:spPr>
          <a:xfrm>
            <a:off x="1211421" y="2323423"/>
            <a:ext cx="1256901" cy="21406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r="10899" b="1911"/>
          <a:stretch>
            <a:fillRect/>
          </a:stretch>
        </p:blipFill>
        <p:spPr>
          <a:xfrm>
            <a:off x="7839450" y="2731561"/>
            <a:ext cx="1256900" cy="16917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t="6142" r="6815" b="2847"/>
          <a:stretch>
            <a:fillRect/>
          </a:stretch>
        </p:blipFill>
        <p:spPr>
          <a:xfrm>
            <a:off x="2846181" y="2409489"/>
            <a:ext cx="1353665" cy="200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11005"/>
          <a:stretch>
            <a:fillRect/>
          </a:stretch>
        </p:blipFill>
        <p:spPr>
          <a:xfrm>
            <a:off x="4616678" y="2776106"/>
            <a:ext cx="1363745" cy="16932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49" y="2825996"/>
            <a:ext cx="1504763" cy="169327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9917" b="10698"/>
          <a:stretch>
            <a:fillRect/>
          </a:stretch>
        </p:blipFill>
        <p:spPr>
          <a:xfrm>
            <a:off x="1094845" y="5424028"/>
            <a:ext cx="1422808" cy="114918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t="5459" r="10717" b="5704"/>
          <a:stretch>
            <a:fillRect/>
          </a:stretch>
        </p:blipFill>
        <p:spPr>
          <a:xfrm flipH="1">
            <a:off x="2480563" y="4875763"/>
            <a:ext cx="1546229" cy="178530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3429" r="8520" b="3011"/>
          <a:stretch>
            <a:fillRect/>
          </a:stretch>
        </p:blipFill>
        <p:spPr>
          <a:xfrm>
            <a:off x="5515586" y="5052333"/>
            <a:ext cx="1415031" cy="158332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t="1557" b="868"/>
          <a:stretch>
            <a:fillRect/>
          </a:stretch>
        </p:blipFill>
        <p:spPr>
          <a:xfrm>
            <a:off x="3849195" y="5103372"/>
            <a:ext cx="1534965" cy="153525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" t="1188" b="2650"/>
          <a:stretch>
            <a:fillRect/>
          </a:stretch>
        </p:blipFill>
        <p:spPr>
          <a:xfrm>
            <a:off x="6897375" y="4475527"/>
            <a:ext cx="2301598" cy="21571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30" y="1201394"/>
            <a:ext cx="4011182" cy="4087690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481820" y="2037715"/>
            <a:ext cx="2711450" cy="271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169B60B-FF2B-42E4-9171-56CE14ED95CB}"/>
</file>

<file path=customXml/itemProps2.xml><?xml version="1.0" encoding="utf-8"?>
<ds:datastoreItem xmlns:ds="http://schemas.openxmlformats.org/officeDocument/2006/customXml" ds:itemID="{0EA0DBF7-9C8F-428B-807E-7754CD3DF64C}"/>
</file>

<file path=customXml/itemProps3.xml><?xml version="1.0" encoding="utf-8"?>
<ds:datastoreItem xmlns:ds="http://schemas.openxmlformats.org/officeDocument/2006/customXml" ds:itemID="{1F5CC01F-CC54-48FA-BD63-7A1D73043A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9</cp:revision>
  <dcterms:created xsi:type="dcterms:W3CDTF">2024-04-13T10:22:00Z</dcterms:created>
  <dcterms:modified xsi:type="dcterms:W3CDTF">2024-11-13T12:39:32Z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08D15ADDF41C497F9EB7C7DA28111B3D_12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