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A2668-3D31-1D19-A6CB-6378D2F1D37A}" v="10" dt="2025-10-13T15:54:30.794"/>
    <p1510:client id="{8E38F8FD-CDBA-D555-0022-AB6F3AB21870}" v="11" dt="2025-10-13T15:55:21.809"/>
    <p1510:client id="{D6E52EE2-E49D-5F7C-D8DD-4925AE442A7E}" v="12" dt="2025-10-13T15:54:4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8E38F8FD-CDBA-D555-0022-AB6F3AB21870}"/>
    <pc:docChg chg="modSld">
      <pc:chgData name="syta.marianna" userId="S::syta.marianna_gmail.com#ext#@slideedu.onmicrosoft.com::df3fcb8e-702e-40fc-ad48-093d0405acb5" providerId="AD" clId="Web-{8E38F8FD-CDBA-D555-0022-AB6F3AB21870}" dt="2025-10-13T15:55:20.277" v="3" actId="20577"/>
      <pc:docMkLst>
        <pc:docMk/>
      </pc:docMkLst>
      <pc:sldChg chg="modSp">
        <pc:chgData name="syta.marianna" userId="S::syta.marianna_gmail.com#ext#@slideedu.onmicrosoft.com::df3fcb8e-702e-40fc-ad48-093d0405acb5" providerId="AD" clId="Web-{8E38F8FD-CDBA-D555-0022-AB6F3AB21870}" dt="2025-10-13T15:55:20.277" v="3" actId="20577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8E38F8FD-CDBA-D555-0022-AB6F3AB21870}" dt="2025-10-13T15:55:20.277" v="3" actId="20577"/>
          <ac:spMkLst>
            <pc:docMk/>
            <pc:sldMk cId="0" sldId="256"/>
            <ac:spMk id="26" creationId="{00000000-0000-0000-0000-000000000000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D6E52EE2-E49D-5F7C-D8DD-4925AE442A7E}"/>
    <pc:docChg chg="modSld">
      <pc:chgData name="syta.marianna" userId="S::syta.marianna_gmail.com#ext#@slideedu.onmicrosoft.com::df3fcb8e-702e-40fc-ad48-093d0405acb5" providerId="AD" clId="Web-{D6E52EE2-E49D-5F7C-D8DD-4925AE442A7E}" dt="2025-10-13T15:54:49.824" v="5" actId="20577"/>
      <pc:docMkLst>
        <pc:docMk/>
      </pc:docMkLst>
      <pc:sldChg chg="modSp">
        <pc:chgData name="syta.marianna" userId="S::syta.marianna_gmail.com#ext#@slideedu.onmicrosoft.com::df3fcb8e-702e-40fc-ad48-093d0405acb5" providerId="AD" clId="Web-{D6E52EE2-E49D-5F7C-D8DD-4925AE442A7E}" dt="2025-10-13T15:54:49.824" v="5" actId="20577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D6E52EE2-E49D-5F7C-D8DD-4925AE442A7E}" dt="2025-10-13T15:54:49.824" v="5" actId="20577"/>
          <ac:spMkLst>
            <pc:docMk/>
            <pc:sldMk cId="0" sldId="256"/>
            <ac:spMk id="26" creationId="{00000000-0000-0000-0000-000000000000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44CA2668-3D31-1D19-A6CB-6378D2F1D37A}"/>
    <pc:docChg chg="modSld">
      <pc:chgData name="syta.marianna" userId="S::syta.marianna_gmail.com#ext#@slideedu.onmicrosoft.com::df3fcb8e-702e-40fc-ad48-093d0405acb5" providerId="AD" clId="Web-{44CA2668-3D31-1D19-A6CB-6378D2F1D37A}" dt="2025-10-13T15:54:30.794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44CA2668-3D31-1D19-A6CB-6378D2F1D37A}" dt="2025-10-13T15:54:30.794" v="4" actId="1076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44CA2668-3D31-1D19-A6CB-6378D2F1D37A}" dt="2025-10-13T15:54:27.450" v="3" actId="20577"/>
          <ac:spMkLst>
            <pc:docMk/>
            <pc:sldMk cId="0" sldId="256"/>
            <ac:spMk id="26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44CA2668-3D31-1D19-A6CB-6378D2F1D37A}" dt="2025-10-13T15:54:30.794" v="4" actId="1076"/>
          <ac:picMkLst>
            <pc:docMk/>
            <pc:sldMk cId="0" sldId="256"/>
            <ac:picMk id="13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endParaRPr lang="ru-RU" sz="2800" b="1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err="1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89" y="584752"/>
            <a:ext cx="2742857" cy="5485715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59850" y="1682750"/>
            <a:ext cx="32258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2A318-8799-4FF6-BC9D-8878E7B658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4A2BC-CDF1-4535-98F2-839154277530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4E54C9-A047-4B90-991D-AECF76E75099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revision>1</cp:revision>
  <dcterms:created xsi:type="dcterms:W3CDTF">2024-07-10T11:30:45Z</dcterms:created>
  <dcterms:modified xsi:type="dcterms:W3CDTF">2025-10-13T15:55:23Z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