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Группа 64"/>
          <p:cNvGrpSpPr/>
          <p:nvPr/>
        </p:nvGrpSpPr>
        <p:grpSpPr>
          <a:xfrm>
            <a:off x="2317161" y="-2544531"/>
            <a:ext cx="2359817" cy="1592059"/>
            <a:chOff x="-831300" y="-2929756"/>
            <a:chExt cx="2359817" cy="1592059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-479055" y="-3282001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Рисунок 63" descr="Изображение выглядит как мультфильм, графическая вста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4102" y="-2751452"/>
              <a:ext cx="1394415" cy="1413755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97539" y="-2518181"/>
            <a:ext cx="2151897" cy="1460216"/>
            <a:chOff x="2803652" y="-2510602"/>
            <a:chExt cx="2151897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3149493" y="-2856443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90" y="-1866197"/>
              <a:ext cx="668667" cy="7673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1327675" y="-2624186"/>
            <a:ext cx="2177514" cy="1547716"/>
            <a:chOff x="3537586" y="-2747220"/>
            <a:chExt cx="2177514" cy="1547716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3537586" y="-2685337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 descr="Изображение выглядит как еда, десерт, Легкая закуска, выпеч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452" y="-2747220"/>
              <a:ext cx="1035722" cy="103866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3786444" y="-3169371"/>
            <a:ext cx="1473024" cy="2190324"/>
            <a:chOff x="4808684" y="-2834681"/>
            <a:chExt cx="147302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4450034" y="-2476031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графическая вставка, мультфильм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70" y="-2411661"/>
              <a:ext cx="1163381" cy="117287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18694" y="-2549016"/>
            <a:ext cx="2151897" cy="1485834"/>
            <a:chOff x="4773887" y="-2507106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4773887" y="-2507106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Рисунок 51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176" y="-2462941"/>
              <a:ext cx="934754" cy="93475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666701" y="-3104369"/>
            <a:ext cx="1485834" cy="2151897"/>
            <a:chOff x="5072947" y="-2992973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4739915" y="-2659941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00" y="-2279490"/>
              <a:ext cx="795969" cy="795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584034" y="-3228294"/>
            <a:ext cx="1473024" cy="2190324"/>
            <a:chOff x="5933761" y="-307623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5575111" y="-271758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883" y="-2414973"/>
              <a:ext cx="861686" cy="86168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866543" y="-3202196"/>
            <a:ext cx="1485833" cy="2177514"/>
            <a:chOff x="6520266" y="-3032602"/>
            <a:chExt cx="1485833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6174426" y="-268676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Сосуды для напитков, Предметы сервировки, пить, чайная ча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844" y="-2264461"/>
              <a:ext cx="835627" cy="643844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1920" y="-3433904"/>
            <a:ext cx="1240936" cy="2882004"/>
            <a:chOff x="5086536" y="-3557797"/>
            <a:chExt cx="1240936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5282788" y="-3557797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лампочка, Лампа накаливания, све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536" y="-2744719"/>
              <a:ext cx="1240936" cy="12409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635512" y="-2951858"/>
            <a:ext cx="2190323" cy="1808918"/>
            <a:chOff x="4762916" y="-2476031"/>
            <a:chExt cx="2190323" cy="1808918"/>
          </a:xfrm>
        </p:grpSpPr>
        <p:pic>
          <p:nvPicPr>
            <p:cNvPr id="46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10800000">
              <a:off x="4762916" y="-2476031"/>
              <a:ext cx="2190323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ключ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0390">
              <a:off x="5608816" y="-1959792"/>
              <a:ext cx="1292679" cy="1292679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75" y="1266261"/>
            <a:ext cx="4470149" cy="4608078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42300" y="2740660"/>
            <a:ext cx="3710305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5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56088 L 0.12982 0.559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0.55949 L 0.12461 1.07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0196 0.56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56667 L -0.11237 0.565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56528 L -0.10625 1.0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325 0.662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66227 L 0.08932 0.665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0.66597 L 0.09596 1.0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676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67638 L 0.06967 0.678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67824 L 0.06498 0.97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00912 0.6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65973 L 0.06783 0.657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3 0.65787 L 0.07317 0.8810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925 0.6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0.6699 L -0.21406 0.677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67777 L -0.21055 0.9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1654 0.685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3 0.68518 L -0.09766 0.6759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66 0.67592 L -0.08998 0.8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0925 0.6141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0.61412 L -0.13997 0.617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56 0.61273 L -0.1427 0.77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0677 0.4861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48611 L 0.18555 0.613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01914 0.60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6044 L 0.04284 0.6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0.60509 L 0.04284 0.7479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2024-05-14T09:30:00Z</dcterms:created>
  <dcterms:modified xsi:type="dcterms:W3CDTF">2024-11-21T10:18:00Z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1C88A81BDAEE45A4A346B5A84BEB8C84_12</vt:lpwstr>
  </property>
  <property fmtid="{D5CDD505-2E9C-101B-9397-08002B2CF9AE}" pid="3" name="KSOProductBuildVer">
    <vt:lpwstr>1033-12.2.0.17119</vt:lpwstr>
  </property>
</Properties>
</file>