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microsoft.com/office/2007/relationships/hdphoto" Target="../media/hdphoto2.wdp"/><Relationship Id="rId26" Type="http://schemas.openxmlformats.org/officeDocument/2006/relationships/image" Target="../media/image19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microsoft.com/office/2007/relationships/hdphoto" Target="../media/hdphoto1.wdp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29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microsoft.com/office/2007/relationships/hdphoto" Target="../media/hdphoto5.wdp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36" Type="http://schemas.openxmlformats.org/officeDocument/2006/relationships/image" Target="../media/image26.jpe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4.wdp"/><Relationship Id="rId27" Type="http://schemas.microsoft.com/office/2007/relationships/hdphoto" Target="../media/hdphoto6.wdp"/><Relationship Id="rId30" Type="http://schemas.microsoft.com/office/2007/relationships/hdphoto" Target="../media/hdphoto7.wdp"/><Relationship Id="rId35" Type="http://schemas.microsoft.com/office/2007/relationships/hdphoto" Target="../media/hdphoto8.wdp"/><Relationship Id="rId8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9317990" y="3710305"/>
            <a:ext cx="2844165" cy="284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1693ACB-86DC-4320-9657-D9BF4DE92DEA}"/>
</file>

<file path=customXml/itemProps2.xml><?xml version="1.0" encoding="utf-8"?>
<ds:datastoreItem xmlns:ds="http://schemas.openxmlformats.org/officeDocument/2006/customXml" ds:itemID="{4A54BB05-2BE6-4621-BA2D-8440DDAFF5C3}"/>
</file>

<file path=customXml/itemProps3.xml><?xml version="1.0" encoding="utf-8"?>
<ds:datastoreItem xmlns:ds="http://schemas.openxmlformats.org/officeDocument/2006/customXml" ds:itemID="{16928015-D437-408C-9DF5-91BBD41FB5A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2024-04-29T20:26:00Z</dcterms:created>
  <dcterms:modified xsi:type="dcterms:W3CDTF">2024-11-11T09:25:37Z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