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848DE-4EFB-44CF-93B3-7D222ABDC932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Изображение выглядит как плавсредство, транспорт, корабль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2" name="Овал 51"/>
          <p:cNvSpPr/>
          <p:nvPr/>
        </p:nvSpPr>
        <p:spPr>
          <a:xfrm>
            <a:off x="561975" y="944254"/>
            <a:ext cx="1666875" cy="16668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Овал 52"/>
          <p:cNvSpPr/>
          <p:nvPr/>
        </p:nvSpPr>
        <p:spPr>
          <a:xfrm>
            <a:off x="9713992" y="940335"/>
            <a:ext cx="1666875" cy="16668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3670013" y="1050032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5413088" y="1050032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7156163" y="1050032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3670013" y="2793107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5413088" y="2793107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7156163" y="2774379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3670013" y="4495800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5413088" y="4495800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рямоугольник: скругленные углы 16"/>
          <p:cNvSpPr/>
          <p:nvPr/>
        </p:nvSpPr>
        <p:spPr>
          <a:xfrm>
            <a:off x="7156163" y="4495800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Овал 19"/>
          <p:cNvSpPr/>
          <p:nvPr/>
        </p:nvSpPr>
        <p:spPr>
          <a:xfrm>
            <a:off x="4151746" y="206031"/>
            <a:ext cx="779607" cy="7796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5894821" y="206031"/>
            <a:ext cx="779607" cy="7796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7637896" y="206031"/>
            <a:ext cx="779607" cy="7796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790657" y="1531765"/>
            <a:ext cx="779607" cy="7796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790657" y="3274840"/>
            <a:ext cx="779607" cy="7796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2790657" y="4996261"/>
            <a:ext cx="779607" cy="7796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76" y="1157249"/>
            <a:ext cx="584689" cy="55376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02" y="1824005"/>
            <a:ext cx="584689" cy="55376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717" y="1184114"/>
            <a:ext cx="584689" cy="55376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02" y="1737874"/>
            <a:ext cx="584689" cy="55376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213" y="1434129"/>
            <a:ext cx="584689" cy="55376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65" y="1385223"/>
            <a:ext cx="584689" cy="553760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7" y="2950966"/>
            <a:ext cx="1385414" cy="131212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755" y="4652206"/>
            <a:ext cx="1385414" cy="1312128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ед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033" y="4522016"/>
            <a:ext cx="1741967" cy="1741967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зарисовка, Фигурка животного, рисунок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457" y="2781657"/>
            <a:ext cx="1742584" cy="1742584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317" y="1044498"/>
            <a:ext cx="1819275" cy="1819275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инструмент, электропил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376" y="1047316"/>
            <a:ext cx="1743075" cy="1743075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493" y="1014744"/>
            <a:ext cx="1819275" cy="1819275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рыба, акула, Плавник, мягкоперая рыб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813" y="1022134"/>
            <a:ext cx="1743075" cy="1743075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434" y="2755005"/>
            <a:ext cx="1819275" cy="1819275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03" y="4398632"/>
            <a:ext cx="1819275" cy="1819275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зарисов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762" y="4652206"/>
            <a:ext cx="1519726" cy="1519726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754" y="4632229"/>
            <a:ext cx="1385414" cy="1312128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Кухонная утварь, посуда, ложка, столовое серебр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768" y="4476304"/>
            <a:ext cx="1742584" cy="1742584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520" y="2996885"/>
            <a:ext cx="1385414" cy="1312128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ультфильм, рисунок, зарисовка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654" y="2815550"/>
            <a:ext cx="1742584" cy="1742584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520" y="1238817"/>
            <a:ext cx="1385414" cy="1312128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рисунок, зарисовка, иллюстрация, шляпа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793" y="1076249"/>
            <a:ext cx="1742584" cy="1742584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5875" y="3169285"/>
            <a:ext cx="2774950" cy="2774950"/>
          </a:xfrm>
          <a:prstGeom prst="rect">
            <a:avLst/>
          </a:prstGeom>
        </p:spPr>
      </p:pic>
      <p:pic>
        <p:nvPicPr>
          <p:cNvPr id="3" name="Picture 2" descr="Govorika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09710" y="2997200"/>
            <a:ext cx="2875915" cy="2875915"/>
          </a:xfrm>
          <a:prstGeom prst="rect">
            <a:avLst/>
          </a:prstGeom>
        </p:spPr>
      </p:pic>
      <p:pic>
        <p:nvPicPr>
          <p:cNvPr id="6" name="Рисунок 5" descr="Изображение выглядит как мультфильм, рисунок, зарисо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421D389-EA66-53F4-2EA3-E27EC3A7EA7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000" y="2702432"/>
            <a:ext cx="1854328" cy="1854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2024-05-06T12:25:00Z</dcterms:created>
  <dcterms:modified xsi:type="dcterms:W3CDTF">2024-11-13T11:30:46Z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DF4CAE683A8D4965AB8FA8DA6B32478C_12</vt:lpwstr>
  </property>
  <property fmtid="{D5CDD505-2E9C-101B-9397-08002B2CF9AE}" pid="3" name="KSOProductBuildVer">
    <vt:lpwstr>1033-12.2.0.17119</vt:lpwstr>
  </property>
</Properties>
</file>