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3D2FF"/>
    <a:srgbClr val="26D8E6"/>
    <a:srgbClr val="F99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>
        <p:scale>
          <a:sx n="83" d="100"/>
          <a:sy n="83" d="100"/>
        </p:scale>
        <p:origin x="-6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FF350-B596-4C62-8C54-3D1D629A3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B46071-C247-41E8-9509-12FACB461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8FF29-E859-4A59-9AC2-BEBA1FEF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C36E4-D248-484E-B6DB-96D4D0AD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A7AB4-82BC-4DD3-A778-3D094A00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B84C-0DDB-48FE-A11E-BD5861A1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E953C-DD6F-435B-8EF6-4316D24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85A8F-2260-4571-AB42-1E0CBF66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5156A-86DC-4824-A789-D7928D60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9571D-765F-4F5D-9816-0D2C4A6E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9B7932-EFA8-4E70-870E-FDD6D6897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C38F0B-5A5A-4AF8-87BC-9E846B635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A2CD3-F0E2-4002-A416-0BD14738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8B807-5CCD-42FA-8AC7-F3B3FDE1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95C-15EC-4F18-88E0-4C5B1B1B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868D-DA38-41FF-B553-4E139D5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05D70-572A-4C87-9138-D623FCE0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F1017-6A58-4F92-9BB9-2037805D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FA7CC-E6A3-4505-8913-A6A7C5C0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CFF1B-A484-404A-BFD2-3B3120D3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9DE4-923D-44E9-BDC5-84A314F8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14F68-9AB9-48DF-ADB7-F1372D81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D937E-103B-40DE-BD55-CA362A09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7528-A66A-4E78-8B19-4BF37441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32EE2-B4CD-46BA-89E8-3283D1A8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983F8-3E9D-4904-AE6F-13E31AE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A62D9-A3F3-4FAA-8B50-6C5EAF9EE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6200C-D93E-4024-8D77-EE3073822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BAD3F-08C8-4C2E-AB5F-3544F75E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9EA54-337A-4DB2-B48E-1E9AF235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A81DA-20C2-496B-A24A-5FCA052D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F1E1-AAB2-43B3-AB34-D19C1BC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5C044-A39D-47A7-B59C-F001DE05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52A3A-2169-4F7D-8AC8-7D6B9E8F8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679DDC-7785-4593-BEA9-00F94D2E0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12789C-B111-4CA9-995F-521471FCF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4ED1B-C8A9-49A5-88E0-9CC64893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85FA92-69B6-4002-908F-2FA99FB9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B662C1-307A-4387-92CF-F311D61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2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81FD-5B10-4138-86E9-C9EB7C7F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F38F98-FC96-4EB9-BCFF-1A5493FF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6469A5-BC06-4915-BE29-C04DEAF0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94610-13D7-4561-A7EB-594A5BEC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B1D73D-062C-4EC9-82CA-055B42FF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D641B-F7A0-4305-BF95-B681B038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476CF-33C6-490E-8FE9-9C36F68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12A03-C02F-481E-BB0E-EC796E13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07DC1-38AD-4535-8934-7C935749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4D93D0-B13E-4246-81F5-1FD5CD35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62D89-6C2E-4F17-A417-9EABC443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C38D4-60A7-4C0C-963B-F8654F7B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7EFC9-B46B-47E8-9908-B22F475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6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AF2D-22FC-40D4-941F-34EFF9CB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9FD08-D1DB-41A3-966C-3019BDB5C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85866C-9083-4222-B19F-AACB7EEE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B336F-0CA5-46BB-A2B8-DB7CAF70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A8D72-6976-47E7-8245-018726F2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57B96B-E284-4612-8319-D5725378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280C-7955-4CBE-A58D-4806773D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D51FA-CD20-457D-9AC5-6D301FAC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61D96-89F3-410D-A03A-A02EEBEA2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436B-04A1-455F-9DDE-14A38F140EF0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D3D50-4771-448E-A546-E6A7349B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3CBD0-B740-425B-A791-7E410388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A64564-5E85-4D3C-8F4E-BC6A1D2E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856" y="1281734"/>
            <a:ext cx="3280530" cy="34252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DF58E8-1413-44E7-8ACF-4A77D76B9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301" y="1317900"/>
            <a:ext cx="3280529" cy="34450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FD9023-A5DC-402C-A182-69E2372A4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536" y="1223824"/>
            <a:ext cx="3439064" cy="34865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826335-F858-462E-972C-6DDC289E8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49" y="1333779"/>
            <a:ext cx="3280528" cy="3445082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766900E-35CD-49D1-B464-BDD0B831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537" y="5109495"/>
            <a:ext cx="2136192" cy="1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DD57725C-23AC-4510-BE29-C98397D5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2033" y="3527457"/>
            <a:ext cx="2432951" cy="14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68BF0C23-33D1-4C24-B04A-4B70C13B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20596" y="4614767"/>
            <a:ext cx="2911662" cy="21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7969B5B-BC22-479D-94AA-ADB9622D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6414" y="3373552"/>
            <a:ext cx="2074669" cy="16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027A3-90FA-4D3C-B219-149B5EA382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65" y="1419087"/>
            <a:ext cx="1437970" cy="10784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BCBC2-8C71-4484-8492-2F72B9D03A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987" y="11858"/>
            <a:ext cx="911013" cy="8470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FB35F-2BDD-45D2-843B-17D7A30158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656"/>
            <a:ext cx="1380897" cy="13808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19F9FB-E749-4EF1-986F-D57BAAFCC5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-187458"/>
            <a:ext cx="1380897" cy="13808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4D2645-47C7-4234-8AD2-7238ABE49C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1" y="-190544"/>
            <a:ext cx="1380897" cy="13808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69B74EB-B844-4B61-BCEA-F96A86BE3A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2" y="-204111"/>
            <a:ext cx="1380897" cy="13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0143 0.061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tobus-proezjaet-po-doroge-415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0.06134 L 0.83776 0.0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68438 -0.0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44 0.01065 L 3.33333E-6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9115 0.1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tobus-proezjaet-po-doroge-415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18 0.11042 L -1.02357 0.24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67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70352 -0.079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8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4213 L 8.33333E-7 -3.70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23698 -0.042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tobus-proezjaet-po-doroge-415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04282 L 0.93178 -0.02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67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94544 0.326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66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4 0.02315 L -4.375E-6 4.8148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3503 -0.147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03 -0.14769 L -0.92618 0.0094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784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89362 0.1870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8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 -0.04306 L 3.95833E-6 2.5925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E15E93-EBDA-49FF-8FA1-E2BA5E37D805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agniya</dc:creator>
  <cp:lastModifiedBy>Alyona Budanova</cp:lastModifiedBy>
  <cp:revision>130</cp:revision>
  <dcterms:created xsi:type="dcterms:W3CDTF">2020-06-18T12:44:26Z</dcterms:created>
  <dcterms:modified xsi:type="dcterms:W3CDTF">2024-04-20T20:23:02Z</dcterms:modified>
</cp:coreProperties>
</file>