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строительство, мая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A33393B-3566-1B11-50F6-4D8140FF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53" y="1128307"/>
            <a:ext cx="3222501" cy="3374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72226" y="418232"/>
            <a:ext cx="64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Sze-sze-sze, przegonić złą wróżkę muszę.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267458" y="414192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Sza-sza-sza, Szymon na ratunek rusza.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1408395" y="406342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Szo-szo-szo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wróżka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pognała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pieszo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400168" y="452608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Szu-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towarzyszu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822404" y="412831"/>
            <a:ext cx="726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Szy-szy-szy, wróżka z baszty już nie straszy.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76D90F-0038-451C-A733-EBD56BB1A7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8" y="3428337"/>
            <a:ext cx="3026539" cy="30265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2024-08-24T20:31:12Z</dcterms:created>
  <dcterms:modified xsi:type="dcterms:W3CDTF">2025-07-11T13:20:54Z</dcterms:modified>
</cp:coreProperties>
</file>