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u98z0RkCR3c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_003_1">
            <a:hlinkClick r:id="" action="ppaction://media"/>
            <a:extLst>
              <a:ext uri="{FF2B5EF4-FFF2-40B4-BE49-F238E27FC236}">
                <a16:creationId xmlns:a16="http://schemas.microsoft.com/office/drawing/2014/main" id="{00710585-79B6-A6A7-05B8-DF095091F3B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2025-05-06T08:56:27Z</dcterms:created>
  <dcterms:modified xsi:type="dcterms:W3CDTF">2025-06-12T15:28:37Z</dcterms:modified>
</cp:coreProperties>
</file>