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0"/>
            <a:ext cx="12192000" cy="36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6" y="4574890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662359" y="2356888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965992" y="2940526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530" y="4819319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6" y="3154740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653" y="4275681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6" y="1635791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5037974" y="5273133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1" y="4234451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49486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5152" y="156332"/>
            <a:ext cx="2910840" cy="2910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419DF46-712A-4BC6-A58B-53F43366B7E9}"/>
</file>

<file path=customXml/itemProps2.xml><?xml version="1.0" encoding="utf-8"?>
<ds:datastoreItem xmlns:ds="http://schemas.openxmlformats.org/officeDocument/2006/customXml" ds:itemID="{B3E05C10-3E7D-4577-AD8E-1EA8F8BFD895}"/>
</file>

<file path=customXml/itemProps3.xml><?xml version="1.0" encoding="utf-8"?>
<ds:datastoreItem xmlns:ds="http://schemas.openxmlformats.org/officeDocument/2006/customXml" ds:itemID="{6323164A-862B-4A86-A80E-B5A4F31A8C21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2024-10-24T11:15:45Z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